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1704" r:id="rId2"/>
    <p:sldId id="1705" r:id="rId3"/>
    <p:sldId id="1706" r:id="rId4"/>
    <p:sldId id="1707" r:id="rId5"/>
    <p:sldId id="1712" r:id="rId6"/>
    <p:sldId id="509" r:id="rId7"/>
    <p:sldId id="508" r:id="rId8"/>
    <p:sldId id="525" r:id="rId9"/>
    <p:sldId id="505" r:id="rId10"/>
    <p:sldId id="506" r:id="rId11"/>
    <p:sldId id="1713" r:id="rId12"/>
    <p:sldId id="1714" r:id="rId13"/>
    <p:sldId id="1715" r:id="rId14"/>
    <p:sldId id="1716" r:id="rId15"/>
    <p:sldId id="1717" r:id="rId16"/>
    <p:sldId id="1718" r:id="rId17"/>
    <p:sldId id="1719" r:id="rId18"/>
    <p:sldId id="1720" r:id="rId19"/>
    <p:sldId id="1721" r:id="rId20"/>
    <p:sldId id="1722" r:id="rId21"/>
    <p:sldId id="1724" r:id="rId22"/>
    <p:sldId id="1723" r:id="rId23"/>
    <p:sldId id="1726" r:id="rId24"/>
    <p:sldId id="1727" r:id="rId25"/>
    <p:sldId id="1728" r:id="rId26"/>
    <p:sldId id="1729" r:id="rId27"/>
    <p:sldId id="1730" r:id="rId28"/>
    <p:sldId id="1731" r:id="rId29"/>
    <p:sldId id="1732" r:id="rId30"/>
    <p:sldId id="1733" r:id="rId31"/>
    <p:sldId id="1734" r:id="rId32"/>
    <p:sldId id="1735" r:id="rId33"/>
    <p:sldId id="1736" r:id="rId34"/>
    <p:sldId id="1737" r:id="rId35"/>
    <p:sldId id="1738" r:id="rId36"/>
    <p:sldId id="1725" r:id="rId37"/>
    <p:sldId id="1739" r:id="rId38"/>
    <p:sldId id="1740" r:id="rId39"/>
    <p:sldId id="1741" r:id="rId40"/>
    <p:sldId id="1742" r:id="rId41"/>
    <p:sldId id="1743" r:id="rId42"/>
    <p:sldId id="1744" r:id="rId43"/>
    <p:sldId id="1745" r:id="rId44"/>
    <p:sldId id="1747" r:id="rId45"/>
    <p:sldId id="1746" r:id="rId46"/>
    <p:sldId id="1748" r:id="rId47"/>
    <p:sldId id="1749" r:id="rId48"/>
    <p:sldId id="1750" r:id="rId49"/>
    <p:sldId id="1751" r:id="rId50"/>
    <p:sldId id="1752" r:id="rId51"/>
    <p:sldId id="1753" r:id="rId52"/>
    <p:sldId id="1754" r:id="rId53"/>
    <p:sldId id="1755" r:id="rId54"/>
    <p:sldId id="1756" r:id="rId55"/>
    <p:sldId id="1757" r:id="rId56"/>
    <p:sldId id="1758" r:id="rId57"/>
    <p:sldId id="1759" r:id="rId58"/>
    <p:sldId id="1760" r:id="rId59"/>
    <p:sldId id="1761" r:id="rId60"/>
    <p:sldId id="1762" r:id="rId61"/>
    <p:sldId id="1763" r:id="rId62"/>
    <p:sldId id="1764" r:id="rId63"/>
    <p:sldId id="1765" r:id="rId64"/>
    <p:sldId id="1766" r:id="rId65"/>
    <p:sldId id="1767" r:id="rId66"/>
    <p:sldId id="1768" r:id="rId67"/>
    <p:sldId id="1770" r:id="rId68"/>
    <p:sldId id="1771" r:id="rId6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244" autoAdjust="0"/>
  </p:normalViewPr>
  <p:slideViewPr>
    <p:cSldViewPr showGuides="1">
      <p:cViewPr varScale="1">
        <p:scale>
          <a:sx n="91" d="100"/>
          <a:sy n="91" d="100"/>
        </p:scale>
        <p:origin x="354" y="96"/>
      </p:cViewPr>
      <p:guideLst>
        <p:guide orient="horz" pos="20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t>11/18/2025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7020304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Softmax</a:t>
            </a:r>
            <a:r>
              <a:rPr kumimoji="1" lang="zh-CN" altLang="en-US" dirty="0"/>
              <a:t>可看作一种特殊的激活函数。</a:t>
            </a:r>
            <a:endParaRPr kumimoji="1" lang="en-US" altLang="zh-CN" dirty="0"/>
          </a:p>
          <a:p>
            <a:r>
              <a:rPr kumimoji="1" lang="en-US" altLang="zh-CN" dirty="0"/>
              <a:t>y\in{0,1}^C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pic>
        <p:nvPicPr>
          <p:cNvPr id="9" name="Picture 8" descr="bnbu_logo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57945" y="0"/>
            <a:ext cx="3230880" cy="94996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0" hasCustomPrompt="1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C00000"/>
                </a:solidFill>
                <a:latin typeface="+mn-lt"/>
                <a:ea typeface="Microsoft YaHei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702030404030204" pitchFamily="34" charset="0"/>
                <a:ea typeface="Calibri" panose="020F0702030404030204" pitchFamily="34" charset="0"/>
                <a:cs typeface="Calibri" panose="020F07020304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A1F7F7F-5516-3B42-AB10-8CC3BC540D6C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r>
              <a:rPr lang="en-US" altLang="zh-CN"/>
              <a:t>Machine Learning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EEE6BDDF-0D5D-437D-825C-0A2F32864773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 userDrawn="1"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7"/>
          <p:cNvSpPr/>
          <p:nvPr userDrawn="1"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 userDrawn="1"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pic>
        <p:nvPicPr>
          <p:cNvPr id="9" name="Picture 8" descr="bnbu_logo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957945" y="0"/>
            <a:ext cx="3230880" cy="9499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7020304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7020304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11" Type="http://schemas.openxmlformats.org/officeDocument/2006/relationships/image" Target="../media/image88.png"/><Relationship Id="rId5" Type="http://schemas.openxmlformats.org/officeDocument/2006/relationships/image" Target="../media/image25.png"/><Relationship Id="rId10" Type="http://schemas.openxmlformats.org/officeDocument/2006/relationships/image" Target="../media/image87.png"/><Relationship Id="rId4" Type="http://schemas.openxmlformats.org/officeDocument/2006/relationships/image" Target="../media/image22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9.jpeg"/><Relationship Id="rId4" Type="http://schemas.openxmlformats.org/officeDocument/2006/relationships/image" Target="../media/image31.jpe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41.jpeg"/><Relationship Id="rId4" Type="http://schemas.openxmlformats.org/officeDocument/2006/relationships/image" Target="../media/image31.jpe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6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4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11" Type="http://schemas.openxmlformats.org/officeDocument/2006/relationships/image" Target="../media/image44.jpeg"/><Relationship Id="rId5" Type="http://schemas.openxmlformats.org/officeDocument/2006/relationships/image" Target="../media/image32.jpeg"/><Relationship Id="rId10" Type="http://schemas.openxmlformats.org/officeDocument/2006/relationships/image" Target="../media/image43.jpeg"/><Relationship Id="rId4" Type="http://schemas.openxmlformats.org/officeDocument/2006/relationships/image" Target="../media/image31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7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4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11" Type="http://schemas.openxmlformats.org/officeDocument/2006/relationships/image" Target="../media/image44.jpeg"/><Relationship Id="rId5" Type="http://schemas.openxmlformats.org/officeDocument/2006/relationships/image" Target="../media/image32.jpeg"/><Relationship Id="rId10" Type="http://schemas.openxmlformats.org/officeDocument/2006/relationships/image" Target="../media/image49.jpeg"/><Relationship Id="rId4" Type="http://schemas.openxmlformats.org/officeDocument/2006/relationships/image" Target="../media/image31.jpe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jpe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image" Target="../media/image63.png"/><Relationship Id="rId3" Type="http://schemas.openxmlformats.org/officeDocument/2006/relationships/image" Target="../media/image65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image" Target="../media/image64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67.jpe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66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66.jpeg"/><Relationship Id="rId7" Type="http://schemas.openxmlformats.org/officeDocument/2006/relationships/image" Target="../media/image64.jpe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image" Target="../media/image65.jpeg"/><Relationship Id="rId16" Type="http://schemas.openxmlformats.org/officeDocument/2006/relationships/image" Target="../media/image58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53.jpeg"/><Relationship Id="rId5" Type="http://schemas.openxmlformats.org/officeDocument/2006/relationships/image" Target="../media/image67.jpeg"/><Relationship Id="rId15" Type="http://schemas.openxmlformats.org/officeDocument/2006/relationships/image" Target="../media/image57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68.png"/><Relationship Id="rId9" Type="http://schemas.openxmlformats.org/officeDocument/2006/relationships/image" Target="../media/image51.png"/><Relationship Id="rId1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image" Target="../media/image63.png"/><Relationship Id="rId3" Type="http://schemas.openxmlformats.org/officeDocument/2006/relationships/image" Target="../media/image65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image" Target="../media/image64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67.jpe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66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5.jpeg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image" Target="../media/image63.png"/><Relationship Id="rId3" Type="http://schemas.openxmlformats.org/officeDocument/2006/relationships/image" Target="../media/image65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image" Target="../media/image64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66.jpe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67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image" Target="../media/image64.jpeg"/><Relationship Id="rId16" Type="http://schemas.openxmlformats.org/officeDocument/2006/relationships/image" Target="../media/image58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eg"/><Relationship Id="rId11" Type="http://schemas.openxmlformats.org/officeDocument/2006/relationships/image" Target="../media/image53.jpeg"/><Relationship Id="rId5" Type="http://schemas.openxmlformats.org/officeDocument/2006/relationships/image" Target="../media/image72.png"/><Relationship Id="rId15" Type="http://schemas.openxmlformats.org/officeDocument/2006/relationships/image" Target="../media/image57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67.jpeg"/><Relationship Id="rId9" Type="http://schemas.openxmlformats.org/officeDocument/2006/relationships/image" Target="../media/image51.png"/><Relationship Id="rId1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image" Target="../media/image63.png"/><Relationship Id="rId3" Type="http://schemas.openxmlformats.org/officeDocument/2006/relationships/image" Target="../media/image65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image" Target="../media/image64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67.jpe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66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65.jpeg"/><Relationship Id="rId4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18" Type="http://schemas.openxmlformats.org/officeDocument/2006/relationships/image" Target="../media/image63.png"/><Relationship Id="rId3" Type="http://schemas.openxmlformats.org/officeDocument/2006/relationships/image" Target="../media/image65.jpe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png"/><Relationship Id="rId2" Type="http://schemas.openxmlformats.org/officeDocument/2006/relationships/image" Target="../media/image64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66.jpe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67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54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jpeg"/><Relationship Id="rId5" Type="http://schemas.openxmlformats.org/officeDocument/2006/relationships/image" Target="../media/image55.jpe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54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jpeg"/><Relationship Id="rId5" Type="http://schemas.openxmlformats.org/officeDocument/2006/relationships/image" Target="../media/image55.jpe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9.png"/><Relationship Id="rId7" Type="http://schemas.openxmlformats.org/officeDocument/2006/relationships/image" Target="../media/image58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55.jpeg"/><Relationship Id="rId4" Type="http://schemas.openxmlformats.org/officeDocument/2006/relationships/image" Target="../media/image100.png"/><Relationship Id="rId9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9.png"/><Relationship Id="rId7" Type="http://schemas.openxmlformats.org/officeDocument/2006/relationships/image" Target="../media/image58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55.jpeg"/><Relationship Id="rId4" Type="http://schemas.openxmlformats.org/officeDocument/2006/relationships/image" Target="../media/image100.png"/><Relationship Id="rId9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101.jpeg"/><Relationship Id="rId7" Type="http://schemas.openxmlformats.org/officeDocument/2006/relationships/image" Target="../media/image55.jpeg"/><Relationship Id="rId12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57.jpeg"/><Relationship Id="rId5" Type="http://schemas.openxmlformats.org/officeDocument/2006/relationships/image" Target="../media/image99.png"/><Relationship Id="rId15" Type="http://schemas.openxmlformats.org/officeDocument/2006/relationships/image" Target="../media/image106.png"/><Relationship Id="rId10" Type="http://schemas.openxmlformats.org/officeDocument/2006/relationships/image" Target="../media/image56.jpeg"/><Relationship Id="rId4" Type="http://schemas.openxmlformats.org/officeDocument/2006/relationships/image" Target="../media/image98.png"/><Relationship Id="rId9" Type="http://schemas.openxmlformats.org/officeDocument/2006/relationships/image" Target="../media/image58.jpeg"/><Relationship Id="rId1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101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6.png"/><Relationship Id="rId10" Type="http://schemas.openxmlformats.org/officeDocument/2006/relationships/image" Target="../media/image57.jpeg"/><Relationship Id="rId4" Type="http://schemas.openxmlformats.org/officeDocument/2006/relationships/image" Target="../media/image99.png"/><Relationship Id="rId9" Type="http://schemas.openxmlformats.org/officeDocument/2006/relationships/image" Target="../media/image56.jpeg"/><Relationship Id="rId14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101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6.png"/><Relationship Id="rId10" Type="http://schemas.openxmlformats.org/officeDocument/2006/relationships/image" Target="../media/image57.jpeg"/><Relationship Id="rId4" Type="http://schemas.openxmlformats.org/officeDocument/2006/relationships/image" Target="../media/image99.png"/><Relationship Id="rId9" Type="http://schemas.openxmlformats.org/officeDocument/2006/relationships/image" Target="../media/image56.jpeg"/><Relationship Id="rId14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98.png"/><Relationship Id="rId7" Type="http://schemas.openxmlformats.org/officeDocument/2006/relationships/image" Target="../media/image55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8.png"/><Relationship Id="rId4" Type="http://schemas.openxmlformats.org/officeDocument/2006/relationships/image" Target="../media/image54.jpeg"/><Relationship Id="rId9" Type="http://schemas.openxmlformats.org/officeDocument/2006/relationships/image" Target="../media/image10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5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111.png"/><Relationship Id="rId4" Type="http://schemas.openxmlformats.org/officeDocument/2006/relationships/image" Target="../media/image101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54.jpeg"/><Relationship Id="rId12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jpeg"/><Relationship Id="rId11" Type="http://schemas.openxmlformats.org/officeDocument/2006/relationships/image" Target="../media/image113.png"/><Relationship Id="rId5" Type="http://schemas.openxmlformats.org/officeDocument/2006/relationships/image" Target="../media/image100.png"/><Relationship Id="rId10" Type="http://schemas.openxmlformats.org/officeDocument/2006/relationships/image" Target="../media/image58.jpeg"/><Relationship Id="rId4" Type="http://schemas.openxmlformats.org/officeDocument/2006/relationships/image" Target="../media/image110.png"/><Relationship Id="rId9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7.jpeg"/><Relationship Id="rId3" Type="http://schemas.openxmlformats.org/officeDocument/2006/relationships/image" Target="../media/image116.png"/><Relationship Id="rId7" Type="http://schemas.openxmlformats.org/officeDocument/2006/relationships/image" Target="../media/image101.jpeg"/><Relationship Id="rId12" Type="http://schemas.openxmlformats.org/officeDocument/2006/relationships/image" Target="../media/image56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58.jpe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10" Type="http://schemas.openxmlformats.org/officeDocument/2006/relationships/image" Target="../media/image102.png"/><Relationship Id="rId4" Type="http://schemas.openxmlformats.org/officeDocument/2006/relationships/image" Target="../media/image111.png"/><Relationship Id="rId9" Type="http://schemas.openxmlformats.org/officeDocument/2006/relationships/image" Target="../media/image55.jpeg"/><Relationship Id="rId1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7.jpeg"/><Relationship Id="rId3" Type="http://schemas.openxmlformats.org/officeDocument/2006/relationships/image" Target="../media/image116.png"/><Relationship Id="rId7" Type="http://schemas.openxmlformats.org/officeDocument/2006/relationships/image" Target="../media/image101.jpeg"/><Relationship Id="rId12" Type="http://schemas.openxmlformats.org/officeDocument/2006/relationships/image" Target="../media/image56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58.jpe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10" Type="http://schemas.openxmlformats.org/officeDocument/2006/relationships/image" Target="../media/image102.png"/><Relationship Id="rId4" Type="http://schemas.openxmlformats.org/officeDocument/2006/relationships/image" Target="../media/image111.png"/><Relationship Id="rId9" Type="http://schemas.openxmlformats.org/officeDocument/2006/relationships/image" Target="../media/image55.jpeg"/><Relationship Id="rId1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2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19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0.png"/><Relationship Id="rId7" Type="http://schemas.openxmlformats.org/officeDocument/2006/relationships/image" Target="../media/image7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Feedforward Neural Network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295400"/>
            <a:ext cx="6153647" cy="49443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2" y="3667899"/>
            <a:ext cx="4803396" cy="25987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7458"/>
            <a:ext cx="3200400" cy="698353"/>
          </a:xfrm>
          <a:prstGeom prst="rect">
            <a:avLst/>
          </a:prstGeom>
        </p:spPr>
      </p:pic>
      <p:cxnSp>
        <p:nvCxnSpPr>
          <p:cNvPr id="22" name="直接箭头连接符 21"/>
          <p:cNvCxnSpPr>
            <a:endCxn id="15" idx="3"/>
          </p:cNvCxnSpPr>
          <p:nvPr/>
        </p:nvCxnSpPr>
        <p:spPr>
          <a:xfrm flipH="1" flipV="1">
            <a:off x="3755370" y="3667899"/>
            <a:ext cx="1196232" cy="980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7268"/>
            <a:ext cx="3728248" cy="47758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7498"/>
            <a:ext cx="1919706" cy="6096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96" y="2249297"/>
            <a:ext cx="2328220" cy="7818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6558"/>
            <a:ext cx="2917170" cy="1402681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6477000" y="3124200"/>
            <a:ext cx="1066800" cy="1272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229600" y="3044382"/>
                <a:ext cx="1437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sz="2000" i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3044382"/>
                <a:ext cx="1437416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48" r="29" b="-57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611946" y="4369239"/>
                <a:ext cx="1437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sz="2000" i="1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946" y="4369239"/>
                <a:ext cx="1437416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22" t="-110" r="6" b="-5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229600" y="4507739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Back propagation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350490" y="5641968"/>
                <a:ext cx="14374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sz="2000" i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490" y="5641968"/>
                <a:ext cx="1437416" cy="400110"/>
              </a:xfrm>
              <a:prstGeom prst="rect">
                <a:avLst/>
              </a:prstGeom>
              <a:blipFill rotWithShape="1">
                <a:blip r:embed="rId11"/>
                <a:stretch>
                  <a:fillRect l="-17" t="-157" r="1" b="-4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3352"/>
            <a:ext cx="2847974" cy="438149"/>
          </a:xfrm>
          <a:prstGeom prst="rect">
            <a:avLst/>
          </a:prstGeom>
        </p:spPr>
      </p:pic>
      <p:grpSp>
        <p:nvGrpSpPr>
          <p:cNvPr id="4" name="object 2"/>
          <p:cNvGrpSpPr/>
          <p:nvPr/>
        </p:nvGrpSpPr>
        <p:grpSpPr>
          <a:xfrm>
            <a:off x="6553200" y="1143000"/>
            <a:ext cx="4530090" cy="2075814"/>
            <a:chOff x="4496425" y="145149"/>
            <a:chExt cx="4530090" cy="2075814"/>
          </a:xfrm>
        </p:grpSpPr>
        <p:pic>
          <p:nvPicPr>
            <p:cNvPr id="5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6" name="object 4"/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4702048" y="201701"/>
              <a:ext cx="4144010" cy="1968500"/>
            </a:xfrm>
            <a:custGeom>
              <a:avLst/>
              <a:gdLst/>
              <a:ahLst/>
              <a:cxnLst/>
              <a:rect l="l" t="t" r="r" b="b"/>
              <a:pathLst>
                <a:path w="4144009" h="1968500">
                  <a:moveTo>
                    <a:pt x="285292" y="1539506"/>
                  </a:moveTo>
                  <a:lnTo>
                    <a:pt x="89700" y="1539506"/>
                  </a:lnTo>
                  <a:lnTo>
                    <a:pt x="89700" y="1735099"/>
                  </a:lnTo>
                  <a:lnTo>
                    <a:pt x="285292" y="1735099"/>
                  </a:lnTo>
                  <a:lnTo>
                    <a:pt x="285292" y="1539506"/>
                  </a:lnTo>
                  <a:close/>
                </a:path>
                <a:path w="4144009" h="1968500">
                  <a:moveTo>
                    <a:pt x="285292" y="769759"/>
                  </a:moveTo>
                  <a:lnTo>
                    <a:pt x="89700" y="769759"/>
                  </a:lnTo>
                  <a:lnTo>
                    <a:pt x="89700" y="965352"/>
                  </a:lnTo>
                  <a:lnTo>
                    <a:pt x="285292" y="965352"/>
                  </a:lnTo>
                  <a:lnTo>
                    <a:pt x="285292" y="769759"/>
                  </a:lnTo>
                  <a:close/>
                </a:path>
                <a:path w="4144009" h="1968500">
                  <a:moveTo>
                    <a:pt x="291693" y="0"/>
                  </a:moveTo>
                  <a:lnTo>
                    <a:pt x="96100" y="0"/>
                  </a:lnTo>
                  <a:lnTo>
                    <a:pt x="96100" y="195605"/>
                  </a:lnTo>
                  <a:lnTo>
                    <a:pt x="291693" y="195605"/>
                  </a:lnTo>
                  <a:lnTo>
                    <a:pt x="291693" y="0"/>
                  </a:lnTo>
                  <a:close/>
                </a:path>
                <a:path w="4144009" h="1968500">
                  <a:moveTo>
                    <a:pt x="374992" y="1810232"/>
                  </a:moveTo>
                  <a:lnTo>
                    <a:pt x="0" y="1810232"/>
                  </a:lnTo>
                  <a:lnTo>
                    <a:pt x="0" y="1968334"/>
                  </a:lnTo>
                  <a:lnTo>
                    <a:pt x="374992" y="1968334"/>
                  </a:lnTo>
                  <a:lnTo>
                    <a:pt x="374992" y="1810232"/>
                  </a:lnTo>
                  <a:close/>
                </a:path>
                <a:path w="4144009" h="1968500">
                  <a:moveTo>
                    <a:pt x="374992" y="254304"/>
                  </a:moveTo>
                  <a:lnTo>
                    <a:pt x="0" y="254304"/>
                  </a:lnTo>
                  <a:lnTo>
                    <a:pt x="0" y="517702"/>
                  </a:lnTo>
                  <a:lnTo>
                    <a:pt x="374992" y="517702"/>
                  </a:lnTo>
                  <a:lnTo>
                    <a:pt x="374992" y="254304"/>
                  </a:lnTo>
                  <a:close/>
                </a:path>
                <a:path w="4144009" h="1968500">
                  <a:moveTo>
                    <a:pt x="447624" y="1013104"/>
                  </a:moveTo>
                  <a:lnTo>
                    <a:pt x="72618" y="1013104"/>
                  </a:lnTo>
                  <a:lnTo>
                    <a:pt x="72618" y="1276502"/>
                  </a:lnTo>
                  <a:lnTo>
                    <a:pt x="447624" y="1276502"/>
                  </a:lnTo>
                  <a:lnTo>
                    <a:pt x="447624" y="1013104"/>
                  </a:lnTo>
                  <a:close/>
                </a:path>
                <a:path w="4144009" h="1968500">
                  <a:moveTo>
                    <a:pt x="2157044" y="391210"/>
                  </a:moveTo>
                  <a:lnTo>
                    <a:pt x="1961451" y="391210"/>
                  </a:lnTo>
                  <a:lnTo>
                    <a:pt x="1961451" y="586803"/>
                  </a:lnTo>
                  <a:lnTo>
                    <a:pt x="2157044" y="586803"/>
                  </a:lnTo>
                  <a:lnTo>
                    <a:pt x="2157044" y="391210"/>
                  </a:lnTo>
                  <a:close/>
                </a:path>
                <a:path w="4144009" h="1968500">
                  <a:moveTo>
                    <a:pt x="2315489" y="654850"/>
                  </a:moveTo>
                  <a:lnTo>
                    <a:pt x="1940496" y="654850"/>
                  </a:lnTo>
                  <a:lnTo>
                    <a:pt x="1940496" y="918260"/>
                  </a:lnTo>
                  <a:lnTo>
                    <a:pt x="2315489" y="918260"/>
                  </a:lnTo>
                  <a:lnTo>
                    <a:pt x="2315489" y="654850"/>
                  </a:lnTo>
                  <a:close/>
                </a:path>
                <a:path w="4144009" h="1968500">
                  <a:moveTo>
                    <a:pt x="4143514" y="1198232"/>
                  </a:moveTo>
                  <a:lnTo>
                    <a:pt x="3768521" y="1198232"/>
                  </a:lnTo>
                  <a:lnTo>
                    <a:pt x="3768521" y="1461630"/>
                  </a:lnTo>
                  <a:lnTo>
                    <a:pt x="4143514" y="1461630"/>
                  </a:lnTo>
                  <a:lnTo>
                    <a:pt x="4143514" y="1198232"/>
                  </a:lnTo>
                  <a:close/>
                </a:path>
                <a:path w="4144009" h="1968500">
                  <a:moveTo>
                    <a:pt x="4143514" y="965352"/>
                  </a:moveTo>
                  <a:lnTo>
                    <a:pt x="3858222" y="965352"/>
                  </a:lnTo>
                  <a:lnTo>
                    <a:pt x="3858222" y="1160957"/>
                  </a:lnTo>
                  <a:lnTo>
                    <a:pt x="4143514" y="1160957"/>
                  </a:lnTo>
                  <a:lnTo>
                    <a:pt x="4143514" y="965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90600" y="64886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Stanford CS231n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3352"/>
            <a:ext cx="2847974" cy="43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64886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Stanford CS231n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829733" y="1713527"/>
            <a:ext cx="316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2400" spc="-2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-2,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5,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z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6518910" y="1106419"/>
            <a:ext cx="4530090" cy="2075814"/>
            <a:chOff x="4496425" y="145149"/>
            <a:chExt cx="4530090" cy="2075814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5"/>
          <p:cNvGrpSpPr/>
          <p:nvPr/>
        </p:nvGrpSpPr>
        <p:grpSpPr>
          <a:xfrm>
            <a:off x="829733" y="2416850"/>
            <a:ext cx="4185285" cy="804545"/>
            <a:chOff x="156774" y="1809650"/>
            <a:chExt cx="4185285" cy="804545"/>
          </a:xfrm>
        </p:grpSpPr>
        <p:sp>
          <p:nvSpPr>
            <p:cNvPr id="15" name="object 6"/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18" name="object 5"/>
          <p:cNvGrpSpPr/>
          <p:nvPr/>
        </p:nvGrpSpPr>
        <p:grpSpPr>
          <a:xfrm>
            <a:off x="838200" y="3391045"/>
            <a:ext cx="4185285" cy="804545"/>
            <a:chOff x="167275" y="2717225"/>
            <a:chExt cx="4185285" cy="804545"/>
          </a:xfrm>
        </p:grpSpPr>
        <p:sp>
          <p:nvSpPr>
            <p:cNvPr id="19" name="object 6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2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sp>
        <p:nvSpPr>
          <p:cNvPr id="22" name="object 19"/>
          <p:cNvSpPr txBox="1"/>
          <p:nvPr/>
        </p:nvSpPr>
        <p:spPr>
          <a:xfrm>
            <a:off x="1260744" y="4469298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Want: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6045" y="4351540"/>
            <a:ext cx="1556845" cy="61919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301979" y="2734372"/>
            <a:ext cx="395975" cy="1355547"/>
            <a:chOff x="10047162" y="2550227"/>
            <a:chExt cx="395975" cy="1355547"/>
          </a:xfrm>
        </p:grpSpPr>
        <p:pic>
          <p:nvPicPr>
            <p:cNvPr id="27" name="object 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6687" y="3305607"/>
              <a:ext cx="346947" cy="590549"/>
            </a:xfrm>
            <a:prstGeom prst="rect">
              <a:avLst/>
            </a:prstGeom>
          </p:spPr>
        </p:pic>
        <p:sp>
          <p:nvSpPr>
            <p:cNvPr id="28" name="object 10"/>
            <p:cNvSpPr/>
            <p:nvPr/>
          </p:nvSpPr>
          <p:spPr>
            <a:xfrm>
              <a:off x="10047162" y="2643394"/>
              <a:ext cx="366395" cy="1262380"/>
            </a:xfrm>
            <a:custGeom>
              <a:avLst/>
              <a:gdLst/>
              <a:ahLst/>
              <a:cxnLst/>
              <a:rect l="l" t="t" r="r" b="b"/>
              <a:pathLst>
                <a:path w="366395" h="1262380">
                  <a:moveTo>
                    <a:pt x="0" y="652686"/>
                  </a:moveTo>
                  <a:lnTo>
                    <a:pt x="365997" y="652686"/>
                  </a:lnTo>
                  <a:lnTo>
                    <a:pt x="365997" y="1262286"/>
                  </a:lnTo>
                  <a:lnTo>
                    <a:pt x="0" y="1262286"/>
                  </a:lnTo>
                  <a:lnTo>
                    <a:pt x="0" y="652686"/>
                  </a:lnTo>
                  <a:close/>
                </a:path>
                <a:path w="366395" h="1262380">
                  <a:moveTo>
                    <a:pt x="182998" y="662211"/>
                  </a:moveTo>
                  <a:lnTo>
                    <a:pt x="356006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3200" y="2550227"/>
              <a:ext cx="79937" cy="110646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555637" y="2362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3352"/>
            <a:ext cx="2847974" cy="43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64886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Stanford CS231n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829733" y="1713527"/>
            <a:ext cx="316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2400" spc="-2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-2,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5,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z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6518910" y="1106419"/>
            <a:ext cx="4530090" cy="2075814"/>
            <a:chOff x="4496425" y="145149"/>
            <a:chExt cx="4530090" cy="2075814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5"/>
          <p:cNvGrpSpPr/>
          <p:nvPr/>
        </p:nvGrpSpPr>
        <p:grpSpPr>
          <a:xfrm>
            <a:off x="829733" y="2416850"/>
            <a:ext cx="4185285" cy="804545"/>
            <a:chOff x="156774" y="1809650"/>
            <a:chExt cx="4185285" cy="804545"/>
          </a:xfrm>
        </p:grpSpPr>
        <p:sp>
          <p:nvSpPr>
            <p:cNvPr id="15" name="object 6"/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18" name="object 5"/>
          <p:cNvGrpSpPr/>
          <p:nvPr/>
        </p:nvGrpSpPr>
        <p:grpSpPr>
          <a:xfrm>
            <a:off x="838200" y="3391045"/>
            <a:ext cx="4185285" cy="804545"/>
            <a:chOff x="167275" y="2717225"/>
            <a:chExt cx="4185285" cy="804545"/>
          </a:xfrm>
        </p:grpSpPr>
        <p:sp>
          <p:nvSpPr>
            <p:cNvPr id="19" name="object 6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2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sp>
        <p:nvSpPr>
          <p:cNvPr id="22" name="object 19"/>
          <p:cNvSpPr txBox="1"/>
          <p:nvPr/>
        </p:nvSpPr>
        <p:spPr>
          <a:xfrm>
            <a:off x="1260744" y="4469298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Want: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6045" y="4351540"/>
            <a:ext cx="1556845" cy="6191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55637" y="2362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object 9"/>
          <p:cNvSpPr/>
          <p:nvPr/>
        </p:nvSpPr>
        <p:spPr>
          <a:xfrm>
            <a:off x="7569359" y="3051955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1" y="34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3945" y="3011169"/>
            <a:ext cx="108517" cy="81572"/>
          </a:xfrm>
          <a:prstGeom prst="rect">
            <a:avLst/>
          </a:prstGeom>
        </p:spPr>
      </p:pic>
      <p:pic>
        <p:nvPicPr>
          <p:cNvPr id="35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35793" y="3408562"/>
            <a:ext cx="414511" cy="619199"/>
          </a:xfrm>
          <a:prstGeom prst="rect">
            <a:avLst/>
          </a:prstGeom>
        </p:spPr>
      </p:pic>
      <p:sp>
        <p:nvSpPr>
          <p:cNvPr id="36" name="object 12"/>
          <p:cNvSpPr/>
          <p:nvPr/>
        </p:nvSpPr>
        <p:spPr>
          <a:xfrm>
            <a:off x="10526268" y="3399037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6806566" y="2907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3352"/>
            <a:ext cx="2847974" cy="43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64886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Stanford CS231n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829733" y="1713527"/>
            <a:ext cx="316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2400" spc="-2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-2,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5,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z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6518910" y="1106419"/>
            <a:ext cx="4530090" cy="2075814"/>
            <a:chOff x="4496425" y="145149"/>
            <a:chExt cx="4530090" cy="2075814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5"/>
          <p:cNvGrpSpPr/>
          <p:nvPr/>
        </p:nvGrpSpPr>
        <p:grpSpPr>
          <a:xfrm>
            <a:off x="829733" y="2416850"/>
            <a:ext cx="4185285" cy="804545"/>
            <a:chOff x="156774" y="1809650"/>
            <a:chExt cx="4185285" cy="804545"/>
          </a:xfrm>
        </p:grpSpPr>
        <p:sp>
          <p:nvSpPr>
            <p:cNvPr id="15" name="object 6"/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18" name="object 5"/>
          <p:cNvGrpSpPr/>
          <p:nvPr/>
        </p:nvGrpSpPr>
        <p:grpSpPr>
          <a:xfrm>
            <a:off x="838200" y="3391045"/>
            <a:ext cx="4185285" cy="804545"/>
            <a:chOff x="167275" y="2717225"/>
            <a:chExt cx="4185285" cy="804545"/>
          </a:xfrm>
        </p:grpSpPr>
        <p:sp>
          <p:nvSpPr>
            <p:cNvPr id="19" name="object 6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2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sp>
        <p:nvSpPr>
          <p:cNvPr id="22" name="object 19"/>
          <p:cNvSpPr txBox="1"/>
          <p:nvPr/>
        </p:nvSpPr>
        <p:spPr>
          <a:xfrm>
            <a:off x="1260744" y="4469298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Want: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6045" y="4351540"/>
            <a:ext cx="1556845" cy="6191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55637" y="2362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6566" y="2907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45019" y="2224601"/>
            <a:ext cx="1766713" cy="2078529"/>
            <a:chOff x="8550695" y="3371722"/>
            <a:chExt cx="1766713" cy="2078529"/>
          </a:xfrm>
        </p:grpSpPr>
        <p:sp>
          <p:nvSpPr>
            <p:cNvPr id="29" name="object 9"/>
            <p:cNvSpPr/>
            <p:nvPr/>
          </p:nvSpPr>
          <p:spPr>
            <a:xfrm>
              <a:off x="8624919" y="3438587"/>
              <a:ext cx="1421130" cy="1259205"/>
            </a:xfrm>
            <a:custGeom>
              <a:avLst/>
              <a:gdLst/>
              <a:ahLst/>
              <a:cxnLst/>
              <a:rect l="l" t="t" r="r" b="b"/>
              <a:pathLst>
                <a:path w="1421129" h="1259205">
                  <a:moveTo>
                    <a:pt x="1420759" y="125918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0695" y="3371722"/>
              <a:ext cx="104618" cy="99938"/>
            </a:xfrm>
            <a:prstGeom prst="rect">
              <a:avLst/>
            </a:prstGeom>
          </p:spPr>
        </p:pic>
        <p:pic>
          <p:nvPicPr>
            <p:cNvPr id="32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0683" y="4697776"/>
              <a:ext cx="457199" cy="742949"/>
            </a:xfrm>
            <a:prstGeom prst="rect">
              <a:avLst/>
            </a:prstGeom>
          </p:spPr>
        </p:pic>
        <p:sp>
          <p:nvSpPr>
            <p:cNvPr id="38" name="object 12"/>
            <p:cNvSpPr/>
            <p:nvPr/>
          </p:nvSpPr>
          <p:spPr>
            <a:xfrm>
              <a:off x="9841158" y="4688251"/>
              <a:ext cx="476250" cy="762000"/>
            </a:xfrm>
            <a:custGeom>
              <a:avLst/>
              <a:gdLst/>
              <a:ahLst/>
              <a:cxnLst/>
              <a:rect l="l" t="t" r="r" b="b"/>
              <a:pathLst>
                <a:path w="476250" h="762000">
                  <a:moveTo>
                    <a:pt x="0" y="0"/>
                  </a:moveTo>
                  <a:lnTo>
                    <a:pt x="476249" y="0"/>
                  </a:lnTo>
                  <a:lnTo>
                    <a:pt x="47624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655169" y="18041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3352"/>
            <a:ext cx="2847974" cy="43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64886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Stanford CS231n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829733" y="1713527"/>
            <a:ext cx="316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2400" spc="-2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-2,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5,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z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6518910" y="1106419"/>
            <a:ext cx="4530090" cy="2075814"/>
            <a:chOff x="4496425" y="145149"/>
            <a:chExt cx="4530090" cy="2075814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5"/>
          <p:cNvGrpSpPr/>
          <p:nvPr/>
        </p:nvGrpSpPr>
        <p:grpSpPr>
          <a:xfrm>
            <a:off x="829733" y="2416850"/>
            <a:ext cx="4185285" cy="804545"/>
            <a:chOff x="156774" y="1809650"/>
            <a:chExt cx="4185285" cy="804545"/>
          </a:xfrm>
        </p:grpSpPr>
        <p:sp>
          <p:nvSpPr>
            <p:cNvPr id="15" name="object 6"/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18" name="object 5"/>
          <p:cNvGrpSpPr/>
          <p:nvPr/>
        </p:nvGrpSpPr>
        <p:grpSpPr>
          <a:xfrm>
            <a:off x="838200" y="3391045"/>
            <a:ext cx="4185285" cy="804545"/>
            <a:chOff x="167275" y="2717225"/>
            <a:chExt cx="4185285" cy="804545"/>
          </a:xfrm>
        </p:grpSpPr>
        <p:sp>
          <p:nvSpPr>
            <p:cNvPr id="19" name="object 6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2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sp>
        <p:nvSpPr>
          <p:cNvPr id="22" name="object 19"/>
          <p:cNvSpPr txBox="1"/>
          <p:nvPr/>
        </p:nvSpPr>
        <p:spPr>
          <a:xfrm>
            <a:off x="1260744" y="4469298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Want: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6045" y="4351540"/>
            <a:ext cx="1556845" cy="6191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55637" y="2362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6566" y="2907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55169" y="18041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-4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08009" y="2376207"/>
            <a:ext cx="3571997" cy="1722545"/>
            <a:chOff x="7194975" y="3459960"/>
            <a:chExt cx="3571997" cy="1722545"/>
          </a:xfrm>
        </p:grpSpPr>
        <p:sp>
          <p:nvSpPr>
            <p:cNvPr id="28" name="object 9"/>
            <p:cNvSpPr/>
            <p:nvPr/>
          </p:nvSpPr>
          <p:spPr>
            <a:xfrm>
              <a:off x="7286607" y="3499370"/>
              <a:ext cx="3197860" cy="1054100"/>
            </a:xfrm>
            <a:custGeom>
              <a:avLst/>
              <a:gdLst/>
              <a:ahLst/>
              <a:cxnLst/>
              <a:rect l="l" t="t" r="r" b="b"/>
              <a:pathLst>
                <a:path w="3197859" h="1054100">
                  <a:moveTo>
                    <a:pt x="3197742" y="10538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4975" y="3459960"/>
              <a:ext cx="111005" cy="78818"/>
            </a:xfrm>
            <a:prstGeom prst="rect">
              <a:avLst/>
            </a:prstGeom>
          </p:spPr>
        </p:pic>
        <p:pic>
          <p:nvPicPr>
            <p:cNvPr id="34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0247" y="4553220"/>
              <a:ext cx="457199" cy="619199"/>
            </a:xfrm>
            <a:prstGeom prst="rect">
              <a:avLst/>
            </a:prstGeom>
          </p:spPr>
        </p:pic>
        <p:sp>
          <p:nvSpPr>
            <p:cNvPr id="35" name="object 12"/>
            <p:cNvSpPr/>
            <p:nvPr/>
          </p:nvSpPr>
          <p:spPr>
            <a:xfrm>
              <a:off x="10290722" y="4543695"/>
              <a:ext cx="476250" cy="638810"/>
            </a:xfrm>
            <a:custGeom>
              <a:avLst/>
              <a:gdLst/>
              <a:ahLst/>
              <a:cxnLst/>
              <a:rect l="l" t="t" r="r" b="b"/>
              <a:pathLst>
                <a:path w="476250" h="638810">
                  <a:moveTo>
                    <a:pt x="0" y="0"/>
                  </a:moveTo>
                  <a:lnTo>
                    <a:pt x="476249" y="0"/>
                  </a:lnTo>
                  <a:lnTo>
                    <a:pt x="476249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17469" y="4096420"/>
            <a:ext cx="2308787" cy="1748637"/>
            <a:chOff x="7319014" y="4433066"/>
            <a:chExt cx="2308787" cy="1748637"/>
          </a:xfrm>
        </p:grpSpPr>
        <p:grpSp>
          <p:nvGrpSpPr>
            <p:cNvPr id="36" name="object 25"/>
            <p:cNvGrpSpPr/>
            <p:nvPr/>
          </p:nvGrpSpPr>
          <p:grpSpPr>
            <a:xfrm>
              <a:off x="7319014" y="4830107"/>
              <a:ext cx="1995170" cy="967740"/>
              <a:chOff x="5436575" y="3128399"/>
              <a:chExt cx="1995170" cy="967740"/>
            </a:xfrm>
          </p:grpSpPr>
          <p:pic>
            <p:nvPicPr>
              <p:cNvPr id="40" name="object 26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55625" y="3147450"/>
                <a:ext cx="1956899" cy="747179"/>
              </a:xfrm>
              <a:prstGeom prst="rect">
                <a:avLst/>
              </a:prstGeom>
            </p:spPr>
          </p:pic>
          <p:sp>
            <p:nvSpPr>
              <p:cNvPr id="41" name="object 27"/>
              <p:cNvSpPr/>
              <p:nvPr/>
            </p:nvSpPr>
            <p:spPr>
              <a:xfrm>
                <a:off x="5446100" y="3137924"/>
                <a:ext cx="1976120" cy="766445"/>
              </a:xfrm>
              <a:custGeom>
                <a:avLst/>
                <a:gdLst/>
                <a:ahLst/>
                <a:cxnLst/>
                <a:rect l="l" t="t" r="r" b="b"/>
                <a:pathLst>
                  <a:path w="1976120" h="766445">
                    <a:moveTo>
                      <a:pt x="0" y="0"/>
                    </a:moveTo>
                    <a:lnTo>
                      <a:pt x="1975949" y="0"/>
                    </a:lnTo>
                    <a:lnTo>
                      <a:pt x="1975949" y="766229"/>
                    </a:lnTo>
                    <a:lnTo>
                      <a:pt x="0" y="76622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2" name="object 28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10313" y="3171387"/>
                <a:ext cx="504456" cy="683199"/>
              </a:xfrm>
              <a:prstGeom prst="rect">
                <a:avLst/>
              </a:prstGeom>
            </p:spPr>
          </p:pic>
          <p:pic>
            <p:nvPicPr>
              <p:cNvPr id="43" name="object 29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00100" y="3185925"/>
                <a:ext cx="504449" cy="683199"/>
              </a:xfrm>
              <a:prstGeom prst="rect">
                <a:avLst/>
              </a:prstGeom>
            </p:spPr>
          </p:pic>
          <p:pic>
            <p:nvPicPr>
              <p:cNvPr id="44" name="object 30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460387" y="3931927"/>
                <a:ext cx="181336" cy="136834"/>
              </a:xfrm>
              <a:prstGeom prst="rect">
                <a:avLst/>
              </a:prstGeom>
            </p:spPr>
          </p:pic>
          <p:pic>
            <p:nvPicPr>
              <p:cNvPr id="45" name="object 31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91316" y="3966730"/>
                <a:ext cx="84620" cy="129131"/>
              </a:xfrm>
              <a:prstGeom prst="rect">
                <a:avLst/>
              </a:prstGeom>
            </p:spPr>
          </p:pic>
        </p:grpSp>
        <p:sp>
          <p:nvSpPr>
            <p:cNvPr id="46" name="object 32"/>
            <p:cNvSpPr txBox="1"/>
            <p:nvPr/>
          </p:nvSpPr>
          <p:spPr>
            <a:xfrm>
              <a:off x="7498014" y="4433066"/>
              <a:ext cx="149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37761C"/>
                  </a:solidFill>
                  <a:latin typeface="Arial" panose="020B0604020202020204"/>
                  <a:cs typeface="Arial" panose="020B0604020202020204"/>
                </a:rPr>
                <a:t>Chain</a:t>
              </a:r>
              <a:r>
                <a:rPr sz="2400" spc="-25" dirty="0">
                  <a:solidFill>
                    <a:srgbClr val="37761C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400" spc="-10" dirty="0">
                  <a:solidFill>
                    <a:srgbClr val="37761C"/>
                  </a:solidFill>
                  <a:latin typeface="Arial" panose="020B0604020202020204"/>
                  <a:cs typeface="Arial" panose="020B0604020202020204"/>
                </a:rPr>
                <a:t>rule:</a:t>
              </a:r>
              <a:endParaRPr sz="2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7" name="object 34"/>
            <p:cNvSpPr txBox="1"/>
            <p:nvPr/>
          </p:nvSpPr>
          <p:spPr>
            <a:xfrm>
              <a:off x="7955202" y="5744188"/>
              <a:ext cx="796290" cy="437515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12700" marR="5080">
                <a:lnSpc>
                  <a:spcPts val="1680"/>
                </a:lnSpc>
                <a:spcBef>
                  <a:spcPts val="20"/>
                </a:spcBef>
              </a:pPr>
              <a:r>
                <a:rPr sz="14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Upstream gradient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8" name="object 35"/>
            <p:cNvSpPr txBox="1"/>
            <p:nvPr/>
          </p:nvSpPr>
          <p:spPr>
            <a:xfrm>
              <a:off x="8961051" y="5744188"/>
              <a:ext cx="666750" cy="437515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12700" marR="5080">
                <a:lnSpc>
                  <a:spcPts val="1680"/>
                </a:lnSpc>
                <a:spcBef>
                  <a:spcPts val="20"/>
                </a:spcBef>
              </a:pPr>
              <a:r>
                <a:rPr sz="14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Local gradient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827619" y="212191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3352"/>
            <a:ext cx="2847974" cy="438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648866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Stanford CS231n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829733" y="1713527"/>
            <a:ext cx="316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2400" spc="-2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-2,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5,</a:t>
            </a:r>
            <a:r>
              <a:rPr sz="2400" spc="-1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z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-5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6518910" y="1106419"/>
            <a:ext cx="4530090" cy="2075814"/>
            <a:chOff x="4496425" y="145149"/>
            <a:chExt cx="4530090" cy="2075814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5"/>
          <p:cNvGrpSpPr/>
          <p:nvPr/>
        </p:nvGrpSpPr>
        <p:grpSpPr>
          <a:xfrm>
            <a:off x="829733" y="2416850"/>
            <a:ext cx="4185285" cy="804545"/>
            <a:chOff x="156774" y="1809650"/>
            <a:chExt cx="4185285" cy="804545"/>
          </a:xfrm>
        </p:grpSpPr>
        <p:sp>
          <p:nvSpPr>
            <p:cNvPr id="15" name="object 6"/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18" name="object 5"/>
          <p:cNvGrpSpPr/>
          <p:nvPr/>
        </p:nvGrpSpPr>
        <p:grpSpPr>
          <a:xfrm>
            <a:off x="838200" y="3391045"/>
            <a:ext cx="4185285" cy="804545"/>
            <a:chOff x="167275" y="2717225"/>
            <a:chExt cx="4185285" cy="804545"/>
          </a:xfrm>
        </p:grpSpPr>
        <p:sp>
          <p:nvSpPr>
            <p:cNvPr id="19" name="object 6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2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sp>
        <p:nvSpPr>
          <p:cNvPr id="22" name="object 19"/>
          <p:cNvSpPr txBox="1"/>
          <p:nvPr/>
        </p:nvSpPr>
        <p:spPr>
          <a:xfrm>
            <a:off x="1260744" y="4469298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Want: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6045" y="4351540"/>
            <a:ext cx="1556845" cy="6191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55637" y="23626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6566" y="2907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55169" y="18041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27619" y="212191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61553" y="1629110"/>
            <a:ext cx="3606990" cy="2473745"/>
            <a:chOff x="7261553" y="1629110"/>
            <a:chExt cx="3606990" cy="2473745"/>
          </a:xfrm>
        </p:grpSpPr>
        <p:sp>
          <p:nvSpPr>
            <p:cNvPr id="50" name="object 9"/>
            <p:cNvSpPr/>
            <p:nvPr/>
          </p:nvSpPr>
          <p:spPr>
            <a:xfrm>
              <a:off x="7346923" y="1680124"/>
              <a:ext cx="3279140" cy="1793875"/>
            </a:xfrm>
            <a:custGeom>
              <a:avLst/>
              <a:gdLst/>
              <a:ahLst/>
              <a:cxnLst/>
              <a:rect l="l" t="t" r="r" b="b"/>
              <a:pathLst>
                <a:path w="3279140" h="1793875">
                  <a:moveTo>
                    <a:pt x="3278622" y="17934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553" y="1629110"/>
              <a:ext cx="109995" cy="88143"/>
            </a:xfrm>
            <a:prstGeom prst="rect">
              <a:avLst/>
            </a:prstGeom>
          </p:spPr>
        </p:pic>
        <p:pic>
          <p:nvPicPr>
            <p:cNvPr id="52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2299" y="3473571"/>
              <a:ext cx="426474" cy="619199"/>
            </a:xfrm>
            <a:prstGeom prst="rect">
              <a:avLst/>
            </a:prstGeom>
          </p:spPr>
        </p:pic>
        <p:sp>
          <p:nvSpPr>
            <p:cNvPr id="53" name="object 12"/>
            <p:cNvSpPr/>
            <p:nvPr/>
          </p:nvSpPr>
          <p:spPr>
            <a:xfrm>
              <a:off x="10422773" y="3464045"/>
              <a:ext cx="445770" cy="638810"/>
            </a:xfrm>
            <a:custGeom>
              <a:avLst/>
              <a:gdLst/>
              <a:ahLst/>
              <a:cxnLst/>
              <a:rect l="l" t="t" r="r" b="b"/>
              <a:pathLst>
                <a:path w="445770" h="638810">
                  <a:moveTo>
                    <a:pt x="0" y="0"/>
                  </a:moveTo>
                  <a:lnTo>
                    <a:pt x="445524" y="0"/>
                  </a:lnTo>
                  <a:lnTo>
                    <a:pt x="445524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790351" y="13979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216213" y="4118763"/>
            <a:ext cx="2308787" cy="1748637"/>
            <a:chOff x="7178042" y="3975695"/>
            <a:chExt cx="2308787" cy="1748637"/>
          </a:xfrm>
        </p:grpSpPr>
        <p:grpSp>
          <p:nvGrpSpPr>
            <p:cNvPr id="55" name="object 12"/>
            <p:cNvGrpSpPr/>
            <p:nvPr/>
          </p:nvGrpSpPr>
          <p:grpSpPr>
            <a:xfrm>
              <a:off x="7178042" y="4380715"/>
              <a:ext cx="1995170" cy="959485"/>
              <a:chOff x="5436575" y="3136378"/>
              <a:chExt cx="1995170" cy="959485"/>
            </a:xfrm>
          </p:grpSpPr>
          <p:pic>
            <p:nvPicPr>
              <p:cNvPr id="56" name="object 13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55625" y="3155429"/>
                <a:ext cx="1956899" cy="747179"/>
              </a:xfrm>
              <a:prstGeom prst="rect">
                <a:avLst/>
              </a:prstGeom>
            </p:spPr>
          </p:pic>
          <p:sp>
            <p:nvSpPr>
              <p:cNvPr id="57" name="object 14"/>
              <p:cNvSpPr/>
              <p:nvPr/>
            </p:nvSpPr>
            <p:spPr>
              <a:xfrm>
                <a:off x="5446100" y="3145903"/>
                <a:ext cx="1976120" cy="766445"/>
              </a:xfrm>
              <a:custGeom>
                <a:avLst/>
                <a:gdLst/>
                <a:ahLst/>
                <a:cxnLst/>
                <a:rect l="l" t="t" r="r" b="b"/>
                <a:pathLst>
                  <a:path w="1976120" h="766445">
                    <a:moveTo>
                      <a:pt x="0" y="0"/>
                    </a:moveTo>
                    <a:lnTo>
                      <a:pt x="1975949" y="0"/>
                    </a:lnTo>
                    <a:lnTo>
                      <a:pt x="1975949" y="766229"/>
                    </a:lnTo>
                    <a:lnTo>
                      <a:pt x="0" y="76622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8" name="object 15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36587" y="3931927"/>
                <a:ext cx="181336" cy="136834"/>
              </a:xfrm>
              <a:prstGeom prst="rect">
                <a:avLst/>
              </a:prstGeom>
            </p:spPr>
          </p:pic>
          <p:pic>
            <p:nvPicPr>
              <p:cNvPr id="59" name="object 16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67516" y="3966730"/>
                <a:ext cx="84620" cy="129131"/>
              </a:xfrm>
              <a:prstGeom prst="rect">
                <a:avLst/>
              </a:prstGeom>
            </p:spPr>
          </p:pic>
        </p:grpSp>
        <p:sp>
          <p:nvSpPr>
            <p:cNvPr id="60" name="object 17"/>
            <p:cNvSpPr txBox="1"/>
            <p:nvPr/>
          </p:nvSpPr>
          <p:spPr>
            <a:xfrm>
              <a:off x="7357042" y="3975695"/>
              <a:ext cx="149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37761C"/>
                  </a:solidFill>
                  <a:latin typeface="Arial" panose="020B0604020202020204"/>
                  <a:cs typeface="Arial" panose="020B0604020202020204"/>
                </a:rPr>
                <a:t>Chain</a:t>
              </a:r>
              <a:r>
                <a:rPr sz="2400" spc="-25" dirty="0">
                  <a:solidFill>
                    <a:srgbClr val="37761C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400" spc="-10" dirty="0">
                  <a:solidFill>
                    <a:srgbClr val="37761C"/>
                  </a:solidFill>
                  <a:latin typeface="Arial" panose="020B0604020202020204"/>
                  <a:cs typeface="Arial" panose="020B0604020202020204"/>
                </a:rPr>
                <a:t>rule:</a:t>
              </a:r>
              <a:endParaRPr sz="2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1" name="object 31"/>
            <p:cNvSpPr txBox="1"/>
            <p:nvPr/>
          </p:nvSpPr>
          <p:spPr>
            <a:xfrm>
              <a:off x="7814230" y="5286817"/>
              <a:ext cx="796290" cy="437515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12700" marR="5080">
                <a:lnSpc>
                  <a:spcPts val="1680"/>
                </a:lnSpc>
                <a:spcBef>
                  <a:spcPts val="20"/>
                </a:spcBef>
              </a:pPr>
              <a:r>
                <a:rPr sz="14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Upstream gradient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2" name="object 32"/>
            <p:cNvSpPr txBox="1"/>
            <p:nvPr/>
          </p:nvSpPr>
          <p:spPr>
            <a:xfrm>
              <a:off x="8820079" y="5286817"/>
              <a:ext cx="666750" cy="437515"/>
            </a:xfrm>
            <a:prstGeom prst="rect">
              <a:avLst/>
            </a:prstGeom>
          </p:spPr>
          <p:txBody>
            <a:bodyPr vert="horz" wrap="square" lIns="0" tIns="2540" rIns="0" bIns="0" rtlCol="0">
              <a:spAutoFit/>
            </a:bodyPr>
            <a:lstStyle/>
            <a:p>
              <a:pPr marL="12700" marR="5080">
                <a:lnSpc>
                  <a:spcPts val="1680"/>
                </a:lnSpc>
                <a:spcBef>
                  <a:spcPts val="20"/>
                </a:spcBef>
              </a:pPr>
              <a:r>
                <a:rPr sz="14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Local gradient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</a:t>
            </a:r>
            <a:r>
              <a:rPr lang="en-US" spc="-30" dirty="0"/>
              <a:t> </a:t>
            </a:r>
            <a:r>
              <a:rPr lang="en-US" dirty="0"/>
              <a:t>a</a:t>
            </a:r>
            <a:r>
              <a:rPr lang="en-US" spc="-30" dirty="0"/>
              <a:t> </a:t>
            </a:r>
            <a:r>
              <a:rPr lang="en-US" dirty="0"/>
              <a:t>simple</a:t>
            </a:r>
            <a:r>
              <a:rPr lang="en-US" spc="-3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504575-BBF8-4462-8DD5-9B7A17D702CF}"/>
              </a:ext>
            </a:extLst>
          </p:cNvPr>
          <p:cNvGrpSpPr/>
          <p:nvPr/>
        </p:nvGrpSpPr>
        <p:grpSpPr>
          <a:xfrm>
            <a:off x="441465" y="1557625"/>
            <a:ext cx="9658121" cy="4412209"/>
            <a:chOff x="441465" y="1557625"/>
            <a:chExt cx="9658121" cy="4412209"/>
          </a:xfrm>
        </p:grpSpPr>
        <p:grpSp>
          <p:nvGrpSpPr>
            <p:cNvPr id="3" name="object 2"/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4"/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5"/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7" name="object 6"/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8" name="object 7"/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10" name="object 9"/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12" name="object 11"/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15" name="object 14"/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17" name="object 16"/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7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9" name="object 18"/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20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21" name="object 20"/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23" name="object 22"/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 txBox="1"/>
            <p:nvPr/>
          </p:nvSpPr>
          <p:spPr>
            <a:xfrm>
              <a:off x="5228361" y="2193713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25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28" name="object 27"/>
            <p:cNvSpPr txBox="1"/>
            <p:nvPr/>
          </p:nvSpPr>
          <p:spPr>
            <a:xfrm>
              <a:off x="8080373" y="4818574"/>
              <a:ext cx="1685289" cy="84963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2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280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2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11"/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30" name="object 27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31" name="object 28"/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2" name="object 29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3" name="object 31"/>
            <p:cNvSpPr txBox="1"/>
            <p:nvPr/>
          </p:nvSpPr>
          <p:spPr>
            <a:xfrm>
              <a:off x="441465" y="3388791"/>
              <a:ext cx="1837689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24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5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36" name="object 32"/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39" name="object 25"/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3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12540" y="2564767"/>
            <a:ext cx="6588125" cy="2464435"/>
            <a:chOff x="1340725" y="779400"/>
            <a:chExt cx="6588125" cy="24644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77314" y="779411"/>
              <a:ext cx="6351270" cy="2464435"/>
            </a:xfrm>
            <a:custGeom>
              <a:avLst/>
              <a:gdLst/>
              <a:ahLst/>
              <a:cxnLst/>
              <a:rect l="l" t="t" r="r" b="b"/>
              <a:pathLst>
                <a:path w="6351270" h="2464435">
                  <a:moveTo>
                    <a:pt x="319798" y="794067"/>
                  </a:moveTo>
                  <a:lnTo>
                    <a:pt x="0" y="794067"/>
                  </a:lnTo>
                  <a:lnTo>
                    <a:pt x="0" y="950366"/>
                  </a:lnTo>
                  <a:lnTo>
                    <a:pt x="319798" y="950366"/>
                  </a:lnTo>
                  <a:lnTo>
                    <a:pt x="319798" y="794067"/>
                  </a:lnTo>
                  <a:close/>
                </a:path>
                <a:path w="6351270" h="2464435">
                  <a:moveTo>
                    <a:pt x="330530" y="1497368"/>
                  </a:moveTo>
                  <a:lnTo>
                    <a:pt x="10731" y="1497368"/>
                  </a:lnTo>
                  <a:lnTo>
                    <a:pt x="10731" y="1760766"/>
                  </a:lnTo>
                  <a:lnTo>
                    <a:pt x="330530" y="1760766"/>
                  </a:lnTo>
                  <a:lnTo>
                    <a:pt x="330530" y="1497368"/>
                  </a:lnTo>
                  <a:close/>
                </a:path>
                <a:path w="6351270" h="2464435">
                  <a:moveTo>
                    <a:pt x="333324" y="299415"/>
                  </a:moveTo>
                  <a:lnTo>
                    <a:pt x="13525" y="299415"/>
                  </a:lnTo>
                  <a:lnTo>
                    <a:pt x="13525" y="455714"/>
                  </a:lnTo>
                  <a:lnTo>
                    <a:pt x="333324" y="455714"/>
                  </a:lnTo>
                  <a:lnTo>
                    <a:pt x="333324" y="299415"/>
                  </a:lnTo>
                  <a:close/>
                </a:path>
                <a:path w="6351270" h="2464435">
                  <a:moveTo>
                    <a:pt x="333349" y="1302270"/>
                  </a:moveTo>
                  <a:lnTo>
                    <a:pt x="13550" y="1302270"/>
                  </a:lnTo>
                  <a:lnTo>
                    <a:pt x="13550" y="1458569"/>
                  </a:lnTo>
                  <a:lnTo>
                    <a:pt x="333349" y="1458569"/>
                  </a:lnTo>
                  <a:lnTo>
                    <a:pt x="333349" y="1302270"/>
                  </a:lnTo>
                  <a:close/>
                </a:path>
                <a:path w="6351270" h="2464435">
                  <a:moveTo>
                    <a:pt x="339598" y="493191"/>
                  </a:moveTo>
                  <a:lnTo>
                    <a:pt x="19799" y="493191"/>
                  </a:lnTo>
                  <a:lnTo>
                    <a:pt x="19799" y="756589"/>
                  </a:lnTo>
                  <a:lnTo>
                    <a:pt x="339598" y="756589"/>
                  </a:lnTo>
                  <a:lnTo>
                    <a:pt x="339598" y="493191"/>
                  </a:lnTo>
                  <a:close/>
                </a:path>
                <a:path w="6351270" h="2464435">
                  <a:moveTo>
                    <a:pt x="353148" y="2307767"/>
                  </a:moveTo>
                  <a:lnTo>
                    <a:pt x="33350" y="2307767"/>
                  </a:lnTo>
                  <a:lnTo>
                    <a:pt x="33350" y="2464066"/>
                  </a:lnTo>
                  <a:lnTo>
                    <a:pt x="353148" y="2464066"/>
                  </a:lnTo>
                  <a:lnTo>
                    <a:pt x="353148" y="2307767"/>
                  </a:lnTo>
                  <a:close/>
                </a:path>
                <a:path w="6351270" h="2464435">
                  <a:moveTo>
                    <a:pt x="353148" y="1999462"/>
                  </a:moveTo>
                  <a:lnTo>
                    <a:pt x="33350" y="1999462"/>
                  </a:lnTo>
                  <a:lnTo>
                    <a:pt x="33350" y="2262860"/>
                  </a:lnTo>
                  <a:lnTo>
                    <a:pt x="353148" y="2262860"/>
                  </a:lnTo>
                  <a:lnTo>
                    <a:pt x="353148" y="1999462"/>
                  </a:lnTo>
                  <a:close/>
                </a:path>
                <a:path w="6351270" h="2464435">
                  <a:moveTo>
                    <a:pt x="353148" y="1798243"/>
                  </a:moveTo>
                  <a:lnTo>
                    <a:pt x="33350" y="1798243"/>
                  </a:lnTo>
                  <a:lnTo>
                    <a:pt x="33350" y="1954555"/>
                  </a:lnTo>
                  <a:lnTo>
                    <a:pt x="353148" y="1954555"/>
                  </a:lnTo>
                  <a:lnTo>
                    <a:pt x="353148" y="1798243"/>
                  </a:lnTo>
                  <a:close/>
                </a:path>
                <a:path w="6351270" h="2464435">
                  <a:moveTo>
                    <a:pt x="353148" y="987844"/>
                  </a:moveTo>
                  <a:lnTo>
                    <a:pt x="33350" y="987844"/>
                  </a:lnTo>
                  <a:lnTo>
                    <a:pt x="33350" y="1251242"/>
                  </a:lnTo>
                  <a:lnTo>
                    <a:pt x="353148" y="1251242"/>
                  </a:lnTo>
                  <a:lnTo>
                    <a:pt x="353148" y="987844"/>
                  </a:lnTo>
                  <a:close/>
                </a:path>
                <a:path w="6351270" h="2464435">
                  <a:moveTo>
                    <a:pt x="408355" y="0"/>
                  </a:moveTo>
                  <a:lnTo>
                    <a:pt x="33350" y="0"/>
                  </a:lnTo>
                  <a:lnTo>
                    <a:pt x="33350" y="263398"/>
                  </a:lnTo>
                  <a:lnTo>
                    <a:pt x="408355" y="263398"/>
                  </a:lnTo>
                  <a:lnTo>
                    <a:pt x="408355" y="0"/>
                  </a:lnTo>
                  <a:close/>
                </a:path>
                <a:path w="6351270" h="2464435">
                  <a:moveTo>
                    <a:pt x="1178775" y="1537589"/>
                  </a:moveTo>
                  <a:lnTo>
                    <a:pt x="858977" y="1537589"/>
                  </a:lnTo>
                  <a:lnTo>
                    <a:pt x="858977" y="1693900"/>
                  </a:lnTo>
                  <a:lnTo>
                    <a:pt x="1178775" y="1693900"/>
                  </a:lnTo>
                  <a:lnTo>
                    <a:pt x="1178775" y="1537589"/>
                  </a:lnTo>
                  <a:close/>
                </a:path>
                <a:path w="6351270" h="2464435">
                  <a:moveTo>
                    <a:pt x="1178775" y="1248714"/>
                  </a:moveTo>
                  <a:lnTo>
                    <a:pt x="858977" y="1248714"/>
                  </a:lnTo>
                  <a:lnTo>
                    <a:pt x="858977" y="1512125"/>
                  </a:lnTo>
                  <a:lnTo>
                    <a:pt x="1178775" y="1512125"/>
                  </a:lnTo>
                  <a:lnTo>
                    <a:pt x="1178775" y="1248714"/>
                  </a:lnTo>
                  <a:close/>
                </a:path>
                <a:path w="6351270" h="2464435">
                  <a:moveTo>
                    <a:pt x="1178775" y="564184"/>
                  </a:moveTo>
                  <a:lnTo>
                    <a:pt x="858977" y="564184"/>
                  </a:lnTo>
                  <a:lnTo>
                    <a:pt x="858977" y="720483"/>
                  </a:lnTo>
                  <a:lnTo>
                    <a:pt x="1178775" y="720483"/>
                  </a:lnTo>
                  <a:lnTo>
                    <a:pt x="1178775" y="564184"/>
                  </a:lnTo>
                  <a:close/>
                </a:path>
                <a:path w="6351270" h="2464435">
                  <a:moveTo>
                    <a:pt x="1223530" y="245872"/>
                  </a:moveTo>
                  <a:lnTo>
                    <a:pt x="903732" y="245872"/>
                  </a:lnTo>
                  <a:lnTo>
                    <a:pt x="903732" y="509270"/>
                  </a:lnTo>
                  <a:lnTo>
                    <a:pt x="1223530" y="509270"/>
                  </a:lnTo>
                  <a:lnTo>
                    <a:pt x="1223530" y="245872"/>
                  </a:lnTo>
                  <a:close/>
                </a:path>
                <a:path w="6351270" h="2464435">
                  <a:moveTo>
                    <a:pt x="2034159" y="1061173"/>
                  </a:moveTo>
                  <a:lnTo>
                    <a:pt x="1714360" y="1061173"/>
                  </a:lnTo>
                  <a:lnTo>
                    <a:pt x="1714360" y="1217472"/>
                  </a:lnTo>
                  <a:lnTo>
                    <a:pt x="2034159" y="1217472"/>
                  </a:lnTo>
                  <a:lnTo>
                    <a:pt x="2034159" y="1061173"/>
                  </a:lnTo>
                  <a:close/>
                </a:path>
                <a:path w="6351270" h="2464435">
                  <a:moveTo>
                    <a:pt x="2034159" y="740524"/>
                  </a:moveTo>
                  <a:lnTo>
                    <a:pt x="1714360" y="740524"/>
                  </a:lnTo>
                  <a:lnTo>
                    <a:pt x="1714360" y="1003922"/>
                  </a:lnTo>
                  <a:lnTo>
                    <a:pt x="2034159" y="1003922"/>
                  </a:lnTo>
                  <a:lnTo>
                    <a:pt x="2034159" y="740524"/>
                  </a:lnTo>
                  <a:close/>
                </a:path>
                <a:path w="6351270" h="2464435">
                  <a:moveTo>
                    <a:pt x="2930550" y="1679016"/>
                  </a:moveTo>
                  <a:lnTo>
                    <a:pt x="2610751" y="1679016"/>
                  </a:lnTo>
                  <a:lnTo>
                    <a:pt x="2610751" y="1835315"/>
                  </a:lnTo>
                  <a:lnTo>
                    <a:pt x="2930550" y="1835315"/>
                  </a:lnTo>
                  <a:lnTo>
                    <a:pt x="2930550" y="1679016"/>
                  </a:lnTo>
                  <a:close/>
                </a:path>
                <a:path w="6351270" h="2464435">
                  <a:moveTo>
                    <a:pt x="2930550" y="1363573"/>
                  </a:moveTo>
                  <a:lnTo>
                    <a:pt x="2610751" y="1363573"/>
                  </a:lnTo>
                  <a:lnTo>
                    <a:pt x="2610751" y="1626971"/>
                  </a:lnTo>
                  <a:lnTo>
                    <a:pt x="2930550" y="1626971"/>
                  </a:lnTo>
                  <a:lnTo>
                    <a:pt x="2930550" y="1363573"/>
                  </a:lnTo>
                  <a:close/>
                </a:path>
                <a:path w="6351270" h="2464435">
                  <a:moveTo>
                    <a:pt x="3797223" y="1679016"/>
                  </a:moveTo>
                  <a:lnTo>
                    <a:pt x="3477425" y="1679016"/>
                  </a:lnTo>
                  <a:lnTo>
                    <a:pt x="3477425" y="1835315"/>
                  </a:lnTo>
                  <a:lnTo>
                    <a:pt x="3797223" y="1835315"/>
                  </a:lnTo>
                  <a:lnTo>
                    <a:pt x="3797223" y="1679016"/>
                  </a:lnTo>
                  <a:close/>
                </a:path>
                <a:path w="6351270" h="2464435">
                  <a:moveTo>
                    <a:pt x="3797223" y="1363573"/>
                  </a:moveTo>
                  <a:lnTo>
                    <a:pt x="3477425" y="1363573"/>
                  </a:lnTo>
                  <a:lnTo>
                    <a:pt x="3477425" y="1626971"/>
                  </a:lnTo>
                  <a:lnTo>
                    <a:pt x="3797223" y="1626971"/>
                  </a:lnTo>
                  <a:lnTo>
                    <a:pt x="3797223" y="1363573"/>
                  </a:lnTo>
                  <a:close/>
                </a:path>
                <a:path w="6351270" h="2464435">
                  <a:moveTo>
                    <a:pt x="4595253" y="1363573"/>
                  </a:moveTo>
                  <a:lnTo>
                    <a:pt x="4275455" y="1363573"/>
                  </a:lnTo>
                  <a:lnTo>
                    <a:pt x="4275455" y="1626971"/>
                  </a:lnTo>
                  <a:lnTo>
                    <a:pt x="4595253" y="1626971"/>
                  </a:lnTo>
                  <a:lnTo>
                    <a:pt x="4595253" y="1363573"/>
                  </a:lnTo>
                  <a:close/>
                </a:path>
                <a:path w="6351270" h="2464435">
                  <a:moveTo>
                    <a:pt x="4663910" y="1679016"/>
                  </a:moveTo>
                  <a:lnTo>
                    <a:pt x="4344098" y="1679016"/>
                  </a:lnTo>
                  <a:lnTo>
                    <a:pt x="4344098" y="1835315"/>
                  </a:lnTo>
                  <a:lnTo>
                    <a:pt x="4663910" y="1835315"/>
                  </a:lnTo>
                  <a:lnTo>
                    <a:pt x="4663910" y="1679016"/>
                  </a:lnTo>
                  <a:close/>
                </a:path>
                <a:path w="6351270" h="2464435">
                  <a:moveTo>
                    <a:pt x="5463756" y="1363573"/>
                  </a:moveTo>
                  <a:lnTo>
                    <a:pt x="5143957" y="1363573"/>
                  </a:lnTo>
                  <a:lnTo>
                    <a:pt x="5143957" y="1626971"/>
                  </a:lnTo>
                  <a:lnTo>
                    <a:pt x="5463756" y="1626971"/>
                  </a:lnTo>
                  <a:lnTo>
                    <a:pt x="5463756" y="1363573"/>
                  </a:lnTo>
                  <a:close/>
                </a:path>
                <a:path w="6351270" h="2464435">
                  <a:moveTo>
                    <a:pt x="5530583" y="1679016"/>
                  </a:moveTo>
                  <a:lnTo>
                    <a:pt x="5210784" y="1679016"/>
                  </a:lnTo>
                  <a:lnTo>
                    <a:pt x="5210784" y="1835315"/>
                  </a:lnTo>
                  <a:lnTo>
                    <a:pt x="5530583" y="1835315"/>
                  </a:lnTo>
                  <a:lnTo>
                    <a:pt x="5530583" y="1679016"/>
                  </a:lnTo>
                  <a:close/>
                </a:path>
                <a:path w="6351270" h="2464435">
                  <a:moveTo>
                    <a:pt x="6332258" y="1363573"/>
                  </a:moveTo>
                  <a:lnTo>
                    <a:pt x="6012459" y="1363573"/>
                  </a:lnTo>
                  <a:lnTo>
                    <a:pt x="6012459" y="1626971"/>
                  </a:lnTo>
                  <a:lnTo>
                    <a:pt x="6332258" y="1626971"/>
                  </a:lnTo>
                  <a:lnTo>
                    <a:pt x="6332258" y="1363573"/>
                  </a:lnTo>
                  <a:close/>
                </a:path>
                <a:path w="6351270" h="2464435">
                  <a:moveTo>
                    <a:pt x="6351105" y="1679016"/>
                  </a:moveTo>
                  <a:lnTo>
                    <a:pt x="6031306" y="1679016"/>
                  </a:lnTo>
                  <a:lnTo>
                    <a:pt x="6031306" y="1835315"/>
                  </a:lnTo>
                  <a:lnTo>
                    <a:pt x="6351105" y="1835315"/>
                  </a:lnTo>
                  <a:lnTo>
                    <a:pt x="6351105" y="167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3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7" name="object 4"/>
          <p:cNvGrpSpPr/>
          <p:nvPr/>
        </p:nvGrpSpPr>
        <p:grpSpPr>
          <a:xfrm>
            <a:off x="2514599" y="2670915"/>
            <a:ext cx="6588125" cy="2385060"/>
            <a:chOff x="1340725" y="858425"/>
            <a:chExt cx="6588125" cy="2385060"/>
          </a:xfrm>
        </p:grpSpPr>
        <p:pic>
          <p:nvPicPr>
            <p:cNvPr id="8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9" name="object 6"/>
            <p:cNvSpPr/>
            <p:nvPr/>
          </p:nvSpPr>
          <p:spPr>
            <a:xfrm>
              <a:off x="1577314" y="1025283"/>
              <a:ext cx="6351270" cy="2218690"/>
            </a:xfrm>
            <a:custGeom>
              <a:avLst/>
              <a:gdLst/>
              <a:ahLst/>
              <a:cxnLst/>
              <a:rect l="l" t="t" r="r" b="b"/>
              <a:pathLst>
                <a:path w="6351270" h="2218690">
                  <a:moveTo>
                    <a:pt x="319798" y="548195"/>
                  </a:moveTo>
                  <a:lnTo>
                    <a:pt x="0" y="548195"/>
                  </a:lnTo>
                  <a:lnTo>
                    <a:pt x="0" y="704494"/>
                  </a:lnTo>
                  <a:lnTo>
                    <a:pt x="319798" y="704494"/>
                  </a:lnTo>
                  <a:lnTo>
                    <a:pt x="319798" y="548195"/>
                  </a:lnTo>
                  <a:close/>
                </a:path>
                <a:path w="6351270" h="2218690">
                  <a:moveTo>
                    <a:pt x="333324" y="53543"/>
                  </a:moveTo>
                  <a:lnTo>
                    <a:pt x="13525" y="53543"/>
                  </a:lnTo>
                  <a:lnTo>
                    <a:pt x="13525" y="209842"/>
                  </a:lnTo>
                  <a:lnTo>
                    <a:pt x="333324" y="209842"/>
                  </a:lnTo>
                  <a:lnTo>
                    <a:pt x="333324" y="53543"/>
                  </a:lnTo>
                  <a:close/>
                </a:path>
                <a:path w="6351270" h="2218690">
                  <a:moveTo>
                    <a:pt x="333349" y="1056398"/>
                  </a:moveTo>
                  <a:lnTo>
                    <a:pt x="13550" y="1056398"/>
                  </a:lnTo>
                  <a:lnTo>
                    <a:pt x="13550" y="1212697"/>
                  </a:lnTo>
                  <a:lnTo>
                    <a:pt x="333349" y="1212697"/>
                  </a:lnTo>
                  <a:lnTo>
                    <a:pt x="333349" y="1056398"/>
                  </a:lnTo>
                  <a:close/>
                </a:path>
                <a:path w="6351270" h="2218690">
                  <a:moveTo>
                    <a:pt x="353148" y="2061895"/>
                  </a:moveTo>
                  <a:lnTo>
                    <a:pt x="33350" y="2061895"/>
                  </a:lnTo>
                  <a:lnTo>
                    <a:pt x="33350" y="2218194"/>
                  </a:lnTo>
                  <a:lnTo>
                    <a:pt x="353148" y="2218194"/>
                  </a:lnTo>
                  <a:lnTo>
                    <a:pt x="353148" y="2061895"/>
                  </a:lnTo>
                  <a:close/>
                </a:path>
                <a:path w="6351270" h="2218690">
                  <a:moveTo>
                    <a:pt x="353148" y="1552371"/>
                  </a:moveTo>
                  <a:lnTo>
                    <a:pt x="33350" y="1552371"/>
                  </a:lnTo>
                  <a:lnTo>
                    <a:pt x="33350" y="1708683"/>
                  </a:lnTo>
                  <a:lnTo>
                    <a:pt x="353148" y="1708683"/>
                  </a:lnTo>
                  <a:lnTo>
                    <a:pt x="353148" y="1552371"/>
                  </a:lnTo>
                  <a:close/>
                </a:path>
                <a:path w="6351270" h="2218690">
                  <a:moveTo>
                    <a:pt x="1178775" y="1291717"/>
                  </a:moveTo>
                  <a:lnTo>
                    <a:pt x="858977" y="1291717"/>
                  </a:lnTo>
                  <a:lnTo>
                    <a:pt x="858977" y="1448028"/>
                  </a:lnTo>
                  <a:lnTo>
                    <a:pt x="1178775" y="1448028"/>
                  </a:lnTo>
                  <a:lnTo>
                    <a:pt x="1178775" y="1291717"/>
                  </a:lnTo>
                  <a:close/>
                </a:path>
                <a:path w="6351270" h="2218690">
                  <a:moveTo>
                    <a:pt x="1178775" y="1002842"/>
                  </a:moveTo>
                  <a:lnTo>
                    <a:pt x="858977" y="1002842"/>
                  </a:lnTo>
                  <a:lnTo>
                    <a:pt x="858977" y="1266253"/>
                  </a:lnTo>
                  <a:lnTo>
                    <a:pt x="1178775" y="1266253"/>
                  </a:lnTo>
                  <a:lnTo>
                    <a:pt x="1178775" y="1002842"/>
                  </a:lnTo>
                  <a:close/>
                </a:path>
                <a:path w="6351270" h="2218690">
                  <a:moveTo>
                    <a:pt x="1178775" y="318312"/>
                  </a:moveTo>
                  <a:lnTo>
                    <a:pt x="858977" y="318312"/>
                  </a:lnTo>
                  <a:lnTo>
                    <a:pt x="858977" y="474611"/>
                  </a:lnTo>
                  <a:lnTo>
                    <a:pt x="1178775" y="474611"/>
                  </a:lnTo>
                  <a:lnTo>
                    <a:pt x="1178775" y="318312"/>
                  </a:lnTo>
                  <a:close/>
                </a:path>
                <a:path w="6351270" h="2218690">
                  <a:moveTo>
                    <a:pt x="1223530" y="0"/>
                  </a:moveTo>
                  <a:lnTo>
                    <a:pt x="903732" y="0"/>
                  </a:lnTo>
                  <a:lnTo>
                    <a:pt x="903732" y="263398"/>
                  </a:lnTo>
                  <a:lnTo>
                    <a:pt x="1223530" y="263398"/>
                  </a:lnTo>
                  <a:lnTo>
                    <a:pt x="1223530" y="0"/>
                  </a:lnTo>
                  <a:close/>
                </a:path>
                <a:path w="6351270" h="2218690">
                  <a:moveTo>
                    <a:pt x="2034159" y="815301"/>
                  </a:moveTo>
                  <a:lnTo>
                    <a:pt x="1714360" y="815301"/>
                  </a:lnTo>
                  <a:lnTo>
                    <a:pt x="1714360" y="971600"/>
                  </a:lnTo>
                  <a:lnTo>
                    <a:pt x="2034159" y="971600"/>
                  </a:lnTo>
                  <a:lnTo>
                    <a:pt x="2034159" y="815301"/>
                  </a:lnTo>
                  <a:close/>
                </a:path>
                <a:path w="6351270" h="2218690">
                  <a:moveTo>
                    <a:pt x="2034159" y="494652"/>
                  </a:moveTo>
                  <a:lnTo>
                    <a:pt x="1714360" y="494652"/>
                  </a:lnTo>
                  <a:lnTo>
                    <a:pt x="1714360" y="758050"/>
                  </a:lnTo>
                  <a:lnTo>
                    <a:pt x="2034159" y="758050"/>
                  </a:lnTo>
                  <a:lnTo>
                    <a:pt x="2034159" y="494652"/>
                  </a:lnTo>
                  <a:close/>
                </a:path>
                <a:path w="6351270" h="2218690">
                  <a:moveTo>
                    <a:pt x="2930550" y="1433144"/>
                  </a:moveTo>
                  <a:lnTo>
                    <a:pt x="2610751" y="1433144"/>
                  </a:lnTo>
                  <a:lnTo>
                    <a:pt x="2610751" y="1589443"/>
                  </a:lnTo>
                  <a:lnTo>
                    <a:pt x="2930550" y="1589443"/>
                  </a:lnTo>
                  <a:lnTo>
                    <a:pt x="2930550" y="1433144"/>
                  </a:lnTo>
                  <a:close/>
                </a:path>
                <a:path w="6351270" h="2218690">
                  <a:moveTo>
                    <a:pt x="2930550" y="1117701"/>
                  </a:moveTo>
                  <a:lnTo>
                    <a:pt x="2610751" y="1117701"/>
                  </a:lnTo>
                  <a:lnTo>
                    <a:pt x="2610751" y="1381099"/>
                  </a:lnTo>
                  <a:lnTo>
                    <a:pt x="2930550" y="1381099"/>
                  </a:lnTo>
                  <a:lnTo>
                    <a:pt x="2930550" y="1117701"/>
                  </a:lnTo>
                  <a:close/>
                </a:path>
                <a:path w="6351270" h="2218690">
                  <a:moveTo>
                    <a:pt x="3797223" y="1433144"/>
                  </a:moveTo>
                  <a:lnTo>
                    <a:pt x="3477425" y="1433144"/>
                  </a:lnTo>
                  <a:lnTo>
                    <a:pt x="3477425" y="1589443"/>
                  </a:lnTo>
                  <a:lnTo>
                    <a:pt x="3797223" y="1589443"/>
                  </a:lnTo>
                  <a:lnTo>
                    <a:pt x="3797223" y="1433144"/>
                  </a:lnTo>
                  <a:close/>
                </a:path>
                <a:path w="6351270" h="2218690">
                  <a:moveTo>
                    <a:pt x="3797223" y="1117701"/>
                  </a:moveTo>
                  <a:lnTo>
                    <a:pt x="3477425" y="1117701"/>
                  </a:lnTo>
                  <a:lnTo>
                    <a:pt x="3477425" y="1381099"/>
                  </a:lnTo>
                  <a:lnTo>
                    <a:pt x="3797223" y="1381099"/>
                  </a:lnTo>
                  <a:lnTo>
                    <a:pt x="3797223" y="1117701"/>
                  </a:lnTo>
                  <a:close/>
                </a:path>
                <a:path w="6351270" h="2218690">
                  <a:moveTo>
                    <a:pt x="4595253" y="1117701"/>
                  </a:moveTo>
                  <a:lnTo>
                    <a:pt x="4275455" y="1117701"/>
                  </a:lnTo>
                  <a:lnTo>
                    <a:pt x="4275455" y="1381099"/>
                  </a:lnTo>
                  <a:lnTo>
                    <a:pt x="4595253" y="1381099"/>
                  </a:lnTo>
                  <a:lnTo>
                    <a:pt x="4595253" y="1117701"/>
                  </a:lnTo>
                  <a:close/>
                </a:path>
                <a:path w="6351270" h="2218690">
                  <a:moveTo>
                    <a:pt x="4663910" y="1433144"/>
                  </a:moveTo>
                  <a:lnTo>
                    <a:pt x="4344098" y="1433144"/>
                  </a:lnTo>
                  <a:lnTo>
                    <a:pt x="4344098" y="1589443"/>
                  </a:lnTo>
                  <a:lnTo>
                    <a:pt x="4663910" y="1589443"/>
                  </a:lnTo>
                  <a:lnTo>
                    <a:pt x="4663910" y="1433144"/>
                  </a:lnTo>
                  <a:close/>
                </a:path>
                <a:path w="6351270" h="2218690">
                  <a:moveTo>
                    <a:pt x="5463756" y="1117701"/>
                  </a:moveTo>
                  <a:lnTo>
                    <a:pt x="5143957" y="1117701"/>
                  </a:lnTo>
                  <a:lnTo>
                    <a:pt x="5143957" y="1381099"/>
                  </a:lnTo>
                  <a:lnTo>
                    <a:pt x="5463756" y="1381099"/>
                  </a:lnTo>
                  <a:lnTo>
                    <a:pt x="5463756" y="1117701"/>
                  </a:lnTo>
                  <a:close/>
                </a:path>
                <a:path w="6351270" h="2218690">
                  <a:moveTo>
                    <a:pt x="5530583" y="1433144"/>
                  </a:moveTo>
                  <a:lnTo>
                    <a:pt x="5210784" y="1433144"/>
                  </a:lnTo>
                  <a:lnTo>
                    <a:pt x="5210784" y="1589443"/>
                  </a:lnTo>
                  <a:lnTo>
                    <a:pt x="5530583" y="1589443"/>
                  </a:lnTo>
                  <a:lnTo>
                    <a:pt x="5530583" y="1433144"/>
                  </a:lnTo>
                  <a:close/>
                </a:path>
                <a:path w="6351270" h="2218690">
                  <a:moveTo>
                    <a:pt x="6332258" y="1117701"/>
                  </a:moveTo>
                  <a:lnTo>
                    <a:pt x="6012459" y="1117701"/>
                  </a:lnTo>
                  <a:lnTo>
                    <a:pt x="6012459" y="1381099"/>
                  </a:lnTo>
                  <a:lnTo>
                    <a:pt x="6332258" y="1381099"/>
                  </a:lnTo>
                  <a:lnTo>
                    <a:pt x="6332258" y="1117701"/>
                  </a:lnTo>
                  <a:close/>
                </a:path>
                <a:path w="6351270" h="2218690">
                  <a:moveTo>
                    <a:pt x="6351105" y="1433144"/>
                  </a:moveTo>
                  <a:lnTo>
                    <a:pt x="6031306" y="1433144"/>
                  </a:lnTo>
                  <a:lnTo>
                    <a:pt x="6031306" y="1589443"/>
                  </a:lnTo>
                  <a:lnTo>
                    <a:pt x="6351105" y="1589443"/>
                  </a:lnTo>
                  <a:lnTo>
                    <a:pt x="6351105" y="14331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Parameter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For multi-classification problems</a:t>
            </a:r>
            <a:endParaRPr lang="en-US" altLang="zh-CN" dirty="0"/>
          </a:p>
          <a:p>
            <a:pPr lvl="1"/>
            <a:r>
              <a:rPr lang="en-GB" altLang="zh-CN" b="0" i="0" dirty="0">
                <a:solidFill>
                  <a:srgbClr val="333333"/>
                </a:solidFill>
                <a:effectLst/>
              </a:rPr>
              <a:t>If </a:t>
            </a:r>
            <a:r>
              <a:rPr lang="en-GB" altLang="zh-CN" b="0" i="0" dirty="0" err="1">
                <a:solidFill>
                  <a:srgbClr val="333333"/>
                </a:solidFill>
                <a:effectLst/>
              </a:rPr>
              <a:t>Softmax</a:t>
            </a:r>
            <a:r>
              <a:rPr lang="en-GB" altLang="zh-CN" b="0" i="0" dirty="0">
                <a:solidFill>
                  <a:srgbClr val="333333"/>
                </a:solidFill>
                <a:effectLst/>
              </a:rPr>
              <a:t> regression classifier is used, it is equivalent to setting C neurons in the last layer, and its output is conditional probability of each class after being normalized by </a:t>
            </a:r>
            <a:r>
              <a:rPr lang="en-GB" altLang="zh-CN" b="0" i="0" dirty="0" err="1">
                <a:solidFill>
                  <a:srgbClr val="333333"/>
                </a:solidFill>
                <a:effectLst/>
              </a:rPr>
              <a:t>Softmax</a:t>
            </a:r>
            <a:r>
              <a:rPr lang="en-GB" altLang="zh-CN" b="0" i="0" dirty="0">
                <a:solidFill>
                  <a:srgbClr val="333333"/>
                </a:solidFill>
                <a:effectLst/>
              </a:rPr>
              <a:t> function.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GB" altLang="zh-CN" b="0" i="0" dirty="0">
                <a:solidFill>
                  <a:srgbClr val="333333"/>
                </a:solidFill>
                <a:effectLst/>
              </a:rPr>
              <a:t>Using the cross entropy loss function, for the sample (</a:t>
            </a:r>
            <a:r>
              <a:rPr lang="en-GB" altLang="zh-CN" b="0" i="0" dirty="0" err="1">
                <a:solidFill>
                  <a:srgbClr val="333333"/>
                </a:solidFill>
                <a:effectLst/>
              </a:rPr>
              <a:t>x,y</a:t>
            </a:r>
            <a:r>
              <a:rPr lang="en-GB" altLang="zh-CN" b="0" i="0" dirty="0">
                <a:solidFill>
                  <a:srgbClr val="333333"/>
                </a:solidFill>
                <a:effectLst/>
              </a:rPr>
              <a:t>), the loss function is</a:t>
            </a:r>
            <a:endParaRPr lang="en-US" altLang="zh-CN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65" y="2878872"/>
            <a:ext cx="3030869" cy="900257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5" y="4876800"/>
            <a:ext cx="3515090" cy="598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3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0" name="object 4"/>
          <p:cNvGrpSpPr/>
          <p:nvPr/>
        </p:nvGrpSpPr>
        <p:grpSpPr>
          <a:xfrm>
            <a:off x="2479675" y="2644142"/>
            <a:ext cx="6588125" cy="2385060"/>
            <a:chOff x="1340725" y="858425"/>
            <a:chExt cx="6588125" cy="2385060"/>
          </a:xfrm>
        </p:grpSpPr>
        <p:pic>
          <p:nvPicPr>
            <p:cNvPr id="11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12" name="object 6"/>
            <p:cNvSpPr/>
            <p:nvPr/>
          </p:nvSpPr>
          <p:spPr>
            <a:xfrm>
              <a:off x="1577314" y="1078826"/>
              <a:ext cx="6351270" cy="2164715"/>
            </a:xfrm>
            <a:custGeom>
              <a:avLst/>
              <a:gdLst/>
              <a:ahLst/>
              <a:cxnLst/>
              <a:rect l="l" t="t" r="r" b="b"/>
              <a:pathLst>
                <a:path w="6351270" h="2164715">
                  <a:moveTo>
                    <a:pt x="319798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19798" y="1145603"/>
                  </a:lnTo>
                  <a:lnTo>
                    <a:pt x="319798" y="989304"/>
                  </a:lnTo>
                  <a:close/>
                </a:path>
                <a:path w="635127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6351270" h="2164715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635127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635127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635127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6351270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6351270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6351270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  <a:path w="635127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  <a:path w="6351270" h="2164715">
                  <a:moveTo>
                    <a:pt x="4663910" y="1379601"/>
                  </a:moveTo>
                  <a:lnTo>
                    <a:pt x="4344098" y="1379601"/>
                  </a:lnTo>
                  <a:lnTo>
                    <a:pt x="4344098" y="1535899"/>
                  </a:lnTo>
                  <a:lnTo>
                    <a:pt x="4663910" y="1535899"/>
                  </a:lnTo>
                  <a:lnTo>
                    <a:pt x="4663910" y="1379601"/>
                  </a:lnTo>
                  <a:close/>
                </a:path>
                <a:path w="6351270" h="2164715">
                  <a:moveTo>
                    <a:pt x="5530583" y="1379601"/>
                  </a:moveTo>
                  <a:lnTo>
                    <a:pt x="5210784" y="1379601"/>
                  </a:lnTo>
                  <a:lnTo>
                    <a:pt x="5210784" y="1535899"/>
                  </a:lnTo>
                  <a:lnTo>
                    <a:pt x="5530583" y="1535899"/>
                  </a:lnTo>
                  <a:lnTo>
                    <a:pt x="5530583" y="1379601"/>
                  </a:lnTo>
                  <a:close/>
                </a:path>
                <a:path w="6351270" h="2164715">
                  <a:moveTo>
                    <a:pt x="6351105" y="1379601"/>
                  </a:moveTo>
                  <a:lnTo>
                    <a:pt x="6031306" y="1379601"/>
                  </a:lnTo>
                  <a:lnTo>
                    <a:pt x="6031306" y="1535899"/>
                  </a:lnTo>
                  <a:lnTo>
                    <a:pt x="6351105" y="1535899"/>
                  </a:lnTo>
                  <a:lnTo>
                    <a:pt x="6351105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3600" y="5064338"/>
            <a:ext cx="4145497" cy="996524"/>
          </a:xfrm>
          <a:prstGeom prst="rect">
            <a:avLst/>
          </a:prstGeom>
        </p:spPr>
      </p:pic>
      <p:pic>
        <p:nvPicPr>
          <p:cNvPr id="14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722" y="5064338"/>
            <a:ext cx="3920760" cy="996536"/>
          </a:xfrm>
          <a:prstGeom prst="rect">
            <a:avLst/>
          </a:prstGeom>
        </p:spPr>
      </p:pic>
      <p:sp>
        <p:nvSpPr>
          <p:cNvPr id="15" name="object 6"/>
          <p:cNvSpPr/>
          <p:nvPr/>
        </p:nvSpPr>
        <p:spPr>
          <a:xfrm>
            <a:off x="5650373" y="5102463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3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2" name="object 4"/>
          <p:cNvGrpSpPr/>
          <p:nvPr/>
        </p:nvGrpSpPr>
        <p:grpSpPr>
          <a:xfrm>
            <a:off x="2518946" y="2590800"/>
            <a:ext cx="7647940" cy="3445510"/>
            <a:chOff x="1340725" y="858425"/>
            <a:chExt cx="7647940" cy="3445510"/>
          </a:xfrm>
        </p:grpSpPr>
        <p:pic>
          <p:nvPicPr>
            <p:cNvPr id="23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24" name="object 6"/>
            <p:cNvSpPr/>
            <p:nvPr/>
          </p:nvSpPr>
          <p:spPr>
            <a:xfrm>
              <a:off x="6707950" y="2056524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40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801" y="3307025"/>
              <a:ext cx="4145497" cy="996524"/>
            </a:xfrm>
            <a:prstGeom prst="rect">
              <a:avLst/>
            </a:prstGeom>
          </p:spPr>
        </p:pic>
        <p:sp>
          <p:nvSpPr>
            <p:cNvPr id="26" name="object 8"/>
            <p:cNvSpPr/>
            <p:nvPr/>
          </p:nvSpPr>
          <p:spPr>
            <a:xfrm>
              <a:off x="4756875" y="3197274"/>
              <a:ext cx="4222750" cy="657225"/>
            </a:xfrm>
            <a:custGeom>
              <a:avLst/>
              <a:gdLst/>
              <a:ahLst/>
              <a:cxnLst/>
              <a:rect l="l" t="t" r="r" b="b"/>
              <a:pathLst>
                <a:path w="4222750" h="657225">
                  <a:moveTo>
                    <a:pt x="0" y="0"/>
                  </a:moveTo>
                  <a:lnTo>
                    <a:pt x="4222199" y="0"/>
                  </a:lnTo>
                  <a:lnTo>
                    <a:pt x="4222199" y="656699"/>
                  </a:lnTo>
                  <a:lnTo>
                    <a:pt x="0" y="656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9"/>
            <p:cNvSpPr/>
            <p:nvPr/>
          </p:nvSpPr>
          <p:spPr>
            <a:xfrm>
              <a:off x="1577314" y="1078826"/>
              <a:ext cx="5530850" cy="2164715"/>
            </a:xfrm>
            <a:custGeom>
              <a:avLst/>
              <a:gdLst/>
              <a:ahLst/>
              <a:cxnLst/>
              <a:rect l="l" t="t" r="r" b="b"/>
              <a:pathLst>
                <a:path w="553085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553085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553085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553085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553085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553085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5530850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5530850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5530850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  <a:path w="553085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  <a:path w="5530850" h="2164715">
                  <a:moveTo>
                    <a:pt x="4663910" y="1379601"/>
                  </a:moveTo>
                  <a:lnTo>
                    <a:pt x="4344098" y="1379601"/>
                  </a:lnTo>
                  <a:lnTo>
                    <a:pt x="4344098" y="1535899"/>
                  </a:lnTo>
                  <a:lnTo>
                    <a:pt x="4663910" y="1535899"/>
                  </a:lnTo>
                  <a:lnTo>
                    <a:pt x="4663910" y="1379601"/>
                  </a:lnTo>
                  <a:close/>
                </a:path>
                <a:path w="5530850" h="2164715">
                  <a:moveTo>
                    <a:pt x="5530583" y="1379601"/>
                  </a:moveTo>
                  <a:lnTo>
                    <a:pt x="5210784" y="1379601"/>
                  </a:lnTo>
                  <a:lnTo>
                    <a:pt x="5210784" y="1535899"/>
                  </a:lnTo>
                  <a:lnTo>
                    <a:pt x="5530583" y="1535899"/>
                  </a:lnTo>
                  <a:lnTo>
                    <a:pt x="5530583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7800" y="5039388"/>
            <a:ext cx="3920760" cy="996536"/>
          </a:xfrm>
          <a:prstGeom prst="rect">
            <a:avLst/>
          </a:prstGeom>
        </p:spPr>
      </p:pic>
      <p:sp>
        <p:nvSpPr>
          <p:cNvPr id="29" name="object 11"/>
          <p:cNvSpPr/>
          <p:nvPr/>
        </p:nvSpPr>
        <p:spPr>
          <a:xfrm>
            <a:off x="5655094" y="5065856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A4B9B6-26D1-4B89-A8AD-FEAE9BE3B956}"/>
              </a:ext>
            </a:extLst>
          </p:cNvPr>
          <p:cNvGrpSpPr/>
          <p:nvPr/>
        </p:nvGrpSpPr>
        <p:grpSpPr>
          <a:xfrm>
            <a:off x="5617739" y="540302"/>
            <a:ext cx="5627365" cy="2845634"/>
            <a:chOff x="2013427" y="1557625"/>
            <a:chExt cx="8086159" cy="4412209"/>
          </a:xfrm>
        </p:grpSpPr>
        <p:grpSp>
          <p:nvGrpSpPr>
            <p:cNvPr id="13" name="object 2">
              <a:extLst>
                <a:ext uri="{FF2B5EF4-FFF2-40B4-BE49-F238E27FC236}">
                  <a16:creationId xmlns:a16="http://schemas.microsoft.com/office/drawing/2014/main" id="{8BB23788-6463-4E48-832A-3E78403B4550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54" name="object 3">
                <a:extLst>
                  <a:ext uri="{FF2B5EF4-FFF2-40B4-BE49-F238E27FC236}">
                    <a16:creationId xmlns:a16="http://schemas.microsoft.com/office/drawing/2014/main" id="{4531FACF-7410-4C91-B8A7-B03C6CCCF754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4">
                <a:extLst>
                  <a:ext uri="{FF2B5EF4-FFF2-40B4-BE49-F238E27FC236}">
                    <a16:creationId xmlns:a16="http://schemas.microsoft.com/office/drawing/2014/main" id="{954A0096-B55D-47E8-AFD5-3A84CCF799C2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1C788AB1-EC64-4625-BC5C-BB72E96D0991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5" name="object 6">
              <a:extLst>
                <a:ext uri="{FF2B5EF4-FFF2-40B4-BE49-F238E27FC236}">
                  <a16:creationId xmlns:a16="http://schemas.microsoft.com/office/drawing/2014/main" id="{0B48F47D-D3B2-46DD-8EE4-58D995D70399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42" name="object 7">
                <a:extLst>
                  <a:ext uri="{FF2B5EF4-FFF2-40B4-BE49-F238E27FC236}">
                    <a16:creationId xmlns:a16="http://schemas.microsoft.com/office/drawing/2014/main" id="{D946B0B2-15CF-44A2-A72D-F97C0318412B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3" name="object 8">
                <a:extLst>
                  <a:ext uri="{FF2B5EF4-FFF2-40B4-BE49-F238E27FC236}">
                    <a16:creationId xmlns:a16="http://schemas.microsoft.com/office/drawing/2014/main" id="{97417E31-FDB3-4460-B4B1-4227DE709444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44" name="object 9">
                <a:extLst>
                  <a:ext uri="{FF2B5EF4-FFF2-40B4-BE49-F238E27FC236}">
                    <a16:creationId xmlns:a16="http://schemas.microsoft.com/office/drawing/2014/main" id="{B128E8E0-3D63-416B-B2D0-7250AC1D941D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5" name="object 10">
                <a:extLst>
                  <a:ext uri="{FF2B5EF4-FFF2-40B4-BE49-F238E27FC236}">
                    <a16:creationId xmlns:a16="http://schemas.microsoft.com/office/drawing/2014/main" id="{F7E0BE04-3F0E-46B0-821A-8A1907F9248A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46" name="object 11">
                <a:extLst>
                  <a:ext uri="{FF2B5EF4-FFF2-40B4-BE49-F238E27FC236}">
                    <a16:creationId xmlns:a16="http://schemas.microsoft.com/office/drawing/2014/main" id="{766C8877-0FD2-42F0-84F2-C69BD7798F4A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7" name="object 12">
                <a:extLst>
                  <a:ext uri="{FF2B5EF4-FFF2-40B4-BE49-F238E27FC236}">
                    <a16:creationId xmlns:a16="http://schemas.microsoft.com/office/drawing/2014/main" id="{AA70E12B-BF45-4E7A-96E6-410E35864638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48" name="object 13">
                <a:extLst>
                  <a:ext uri="{FF2B5EF4-FFF2-40B4-BE49-F238E27FC236}">
                    <a16:creationId xmlns:a16="http://schemas.microsoft.com/office/drawing/2014/main" id="{098B2F84-6C36-411F-8165-4362AD8088CB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49" name="object 14">
                <a:extLst>
                  <a:ext uri="{FF2B5EF4-FFF2-40B4-BE49-F238E27FC236}">
                    <a16:creationId xmlns:a16="http://schemas.microsoft.com/office/drawing/2014/main" id="{B027CB25-5CB7-4BD5-82A7-E251857C6895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0" name="object 15">
                <a:extLst>
                  <a:ext uri="{FF2B5EF4-FFF2-40B4-BE49-F238E27FC236}">
                    <a16:creationId xmlns:a16="http://schemas.microsoft.com/office/drawing/2014/main" id="{F484E300-6CC8-4E4D-9811-0BED2FB198D6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51" name="object 16">
                <a:extLst>
                  <a:ext uri="{FF2B5EF4-FFF2-40B4-BE49-F238E27FC236}">
                    <a16:creationId xmlns:a16="http://schemas.microsoft.com/office/drawing/2014/main" id="{EA03E57C-83F4-4EA2-A607-790485A6622E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2" name="object 17">
                <a:extLst>
                  <a:ext uri="{FF2B5EF4-FFF2-40B4-BE49-F238E27FC236}">
                    <a16:creationId xmlns:a16="http://schemas.microsoft.com/office/drawing/2014/main" id="{0E0CDE68-AE27-4035-82BA-C3129D3C235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53" name="object 18">
                <a:extLst>
                  <a:ext uri="{FF2B5EF4-FFF2-40B4-BE49-F238E27FC236}">
                    <a16:creationId xmlns:a16="http://schemas.microsoft.com/office/drawing/2014/main" id="{9EBCC20E-9D71-4DF4-9551-4FF6E2507AD7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900C76BF-5257-4833-BAD3-D0994B88CD9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A3638D20-E877-4D23-9230-545442C151BD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E8BEE6C1-C1C9-45D0-A34B-C2BD738E63D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5CC12358-CD4A-4F6A-8D2D-9EA6F337A8E6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8F855781-5ABC-4708-8167-BD62ACA26983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784B76CA-2C34-42A8-8E0F-2F3EE74F420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BC2865BD-2BED-451D-9464-5BA2F7E7A8FA}"/>
                </a:ext>
              </a:extLst>
            </p:cNvPr>
            <p:cNvSpPr txBox="1"/>
            <p:nvPr/>
          </p:nvSpPr>
          <p:spPr>
            <a:xfrm>
              <a:off x="8080373" y="4818574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732ED7CD-1E9E-4497-A1B4-50A8E772C974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4931AD1-D137-4A7E-8382-57C23BDE515E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39" name="object 27">
                <a:extLst>
                  <a:ext uri="{FF2B5EF4-FFF2-40B4-BE49-F238E27FC236}">
                    <a16:creationId xmlns:a16="http://schemas.microsoft.com/office/drawing/2014/main" id="{C4465B77-951F-4B65-92E0-5427CA3BED43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40" name="object 28">
                <a:extLst>
                  <a:ext uri="{FF2B5EF4-FFF2-40B4-BE49-F238E27FC236}">
                    <a16:creationId xmlns:a16="http://schemas.microsoft.com/office/drawing/2014/main" id="{C984A161-1137-4A78-B1ED-54229A08146E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1" name="object 29">
                <a:extLst>
                  <a:ext uri="{FF2B5EF4-FFF2-40B4-BE49-F238E27FC236}">
                    <a16:creationId xmlns:a16="http://schemas.microsoft.com/office/drawing/2014/main" id="{C58ECE52-250D-4CF4-AA55-705E1DE7303C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4C61AA99-9E87-4D21-90D4-79D550DDFD63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4" name="object 29">
              <a:extLst>
                <a:ext uri="{FF2B5EF4-FFF2-40B4-BE49-F238E27FC236}">
                  <a16:creationId xmlns:a16="http://schemas.microsoft.com/office/drawing/2014/main" id="{BCD3C871-C233-4C07-94E0-CB923ACC054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A80A691D-3333-4B83-8014-9ED4CF040148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3">
              <a:extLst>
                <a:ext uri="{FF2B5EF4-FFF2-40B4-BE49-F238E27FC236}">
                  <a16:creationId xmlns:a16="http://schemas.microsoft.com/office/drawing/2014/main" id="{C747E29B-F846-44E3-87D4-D5D5B2BC636A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AE2666AF-175F-462B-9982-C145BDECD47A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1751BB0F-1807-4520-AE20-8560C7B1CEF8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grpSp>
        <p:nvGrpSpPr>
          <p:cNvPr id="3" name="object 4"/>
          <p:cNvGrpSpPr/>
          <p:nvPr/>
        </p:nvGrpSpPr>
        <p:grpSpPr>
          <a:xfrm>
            <a:off x="2514600" y="2590800"/>
            <a:ext cx="7647940" cy="3445510"/>
            <a:chOff x="1340725" y="858425"/>
            <a:chExt cx="7647940" cy="3445510"/>
          </a:xfrm>
        </p:grpSpPr>
        <p:pic>
          <p:nvPicPr>
            <p:cNvPr id="4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5" name="object 6"/>
            <p:cNvSpPr/>
            <p:nvPr/>
          </p:nvSpPr>
          <p:spPr>
            <a:xfrm>
              <a:off x="6707950" y="2056524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40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801" y="3307025"/>
              <a:ext cx="4145497" cy="996524"/>
            </a:xfrm>
            <a:prstGeom prst="rect">
              <a:avLst/>
            </a:prstGeom>
          </p:spPr>
        </p:pic>
        <p:sp>
          <p:nvSpPr>
            <p:cNvPr id="7" name="object 8"/>
            <p:cNvSpPr/>
            <p:nvPr/>
          </p:nvSpPr>
          <p:spPr>
            <a:xfrm>
              <a:off x="4756875" y="3197274"/>
              <a:ext cx="4222750" cy="657225"/>
            </a:xfrm>
            <a:custGeom>
              <a:avLst/>
              <a:gdLst/>
              <a:ahLst/>
              <a:cxnLst/>
              <a:rect l="l" t="t" r="r" b="b"/>
              <a:pathLst>
                <a:path w="4222750" h="657225">
                  <a:moveTo>
                    <a:pt x="0" y="0"/>
                  </a:moveTo>
                  <a:lnTo>
                    <a:pt x="4222199" y="0"/>
                  </a:lnTo>
                  <a:lnTo>
                    <a:pt x="4222199" y="656699"/>
                  </a:lnTo>
                  <a:lnTo>
                    <a:pt x="0" y="656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1577314" y="1078826"/>
              <a:ext cx="4664075" cy="2164715"/>
            </a:xfrm>
            <a:custGeom>
              <a:avLst/>
              <a:gdLst/>
              <a:ahLst/>
              <a:cxnLst/>
              <a:rect l="l" t="t" r="r" b="b"/>
              <a:pathLst>
                <a:path w="4664075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4664075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4664075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4664075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4664075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4664075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4664075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4664075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4664075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  <a:path w="4664075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  <a:path w="4664075" h="2164715">
                  <a:moveTo>
                    <a:pt x="4663910" y="1379601"/>
                  </a:moveTo>
                  <a:lnTo>
                    <a:pt x="4344098" y="1379601"/>
                  </a:lnTo>
                  <a:lnTo>
                    <a:pt x="4344098" y="1535899"/>
                  </a:lnTo>
                  <a:lnTo>
                    <a:pt x="4663910" y="1535899"/>
                  </a:lnTo>
                  <a:lnTo>
                    <a:pt x="4663910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5250" y="1499875"/>
              <a:ext cx="1828799" cy="400049"/>
            </a:xfrm>
            <a:prstGeom prst="rect">
              <a:avLst/>
            </a:prstGeom>
          </p:spPr>
        </p:pic>
      </p:grpSp>
      <p:pic>
        <p:nvPicPr>
          <p:cNvPr id="10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0999" y="5039400"/>
            <a:ext cx="3920760" cy="996536"/>
          </a:xfrm>
          <a:prstGeom prst="rect">
            <a:avLst/>
          </a:prstGeom>
        </p:spPr>
      </p:pic>
      <p:sp>
        <p:nvSpPr>
          <p:cNvPr id="11" name="object 12"/>
          <p:cNvSpPr/>
          <p:nvPr/>
        </p:nvSpPr>
        <p:spPr>
          <a:xfrm>
            <a:off x="5666450" y="507752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 txBox="1"/>
          <p:nvPr/>
        </p:nvSpPr>
        <p:spPr>
          <a:xfrm>
            <a:off x="7311462" y="2681763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8260688" y="2681763"/>
            <a:ext cx="666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Local gradient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5"/>
          <p:cNvGrpSpPr/>
          <p:nvPr/>
        </p:nvGrpSpPr>
        <p:grpSpPr>
          <a:xfrm>
            <a:off x="7707387" y="3124187"/>
            <a:ext cx="751205" cy="139065"/>
            <a:chOff x="6533512" y="1391812"/>
            <a:chExt cx="751205" cy="139065"/>
          </a:xfrm>
        </p:grpSpPr>
        <p:pic>
          <p:nvPicPr>
            <p:cNvPr id="15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3512" y="1423462"/>
              <a:ext cx="183381" cy="107109"/>
            </a:xfrm>
            <a:prstGeom prst="rect">
              <a:avLst/>
            </a:prstGeom>
          </p:spPr>
        </p:pic>
        <p:sp>
          <p:nvSpPr>
            <p:cNvPr id="16" name="object 17"/>
            <p:cNvSpPr/>
            <p:nvPr/>
          </p:nvSpPr>
          <p:spPr>
            <a:xfrm>
              <a:off x="7244680" y="1396575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4" y="0"/>
                  </a:moveTo>
                  <a:lnTo>
                    <a:pt x="0" y="8315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/>
            <p:cNvSpPr/>
            <p:nvPr/>
          </p:nvSpPr>
          <p:spPr>
            <a:xfrm>
              <a:off x="7228037" y="147367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0"/>
                  </a:moveTo>
                  <a:lnTo>
                    <a:pt x="2124" y="0"/>
                  </a:lnTo>
                  <a:lnTo>
                    <a:pt x="31163" y="12115"/>
                  </a:lnTo>
                  <a:lnTo>
                    <a:pt x="0" y="459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/>
            <p:cNvSpPr/>
            <p:nvPr/>
          </p:nvSpPr>
          <p:spPr>
            <a:xfrm>
              <a:off x="7228037" y="147367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0"/>
                  </a:lnTo>
                  <a:lnTo>
                    <a:pt x="31163" y="12115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E6D3A2-88CA-4BBA-A342-190C00CC2A48}"/>
              </a:ext>
            </a:extLst>
          </p:cNvPr>
          <p:cNvGrpSpPr/>
          <p:nvPr/>
        </p:nvGrpSpPr>
        <p:grpSpPr>
          <a:xfrm>
            <a:off x="4546157" y="59723"/>
            <a:ext cx="6130229" cy="2845634"/>
            <a:chOff x="2013427" y="1557625"/>
            <a:chExt cx="8808742" cy="4412209"/>
          </a:xfrm>
        </p:grpSpPr>
        <p:grpSp>
          <p:nvGrpSpPr>
            <p:cNvPr id="21" name="object 2">
              <a:extLst>
                <a:ext uri="{FF2B5EF4-FFF2-40B4-BE49-F238E27FC236}">
                  <a16:creationId xmlns:a16="http://schemas.microsoft.com/office/drawing/2014/main" id="{A683A199-2714-4293-8CAF-50A29956C25B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54" name="object 3">
                <a:extLst>
                  <a:ext uri="{FF2B5EF4-FFF2-40B4-BE49-F238E27FC236}">
                    <a16:creationId xmlns:a16="http://schemas.microsoft.com/office/drawing/2014/main" id="{500314B3-BDE1-4D72-8519-57A85372678A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4">
                <a:extLst>
                  <a:ext uri="{FF2B5EF4-FFF2-40B4-BE49-F238E27FC236}">
                    <a16:creationId xmlns:a16="http://schemas.microsoft.com/office/drawing/2014/main" id="{BCCC7E13-2753-40B2-870F-E01EF1369F23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C5368B67-4AAC-432F-A604-9B25E56DC2CB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3" name="object 6">
              <a:extLst>
                <a:ext uri="{FF2B5EF4-FFF2-40B4-BE49-F238E27FC236}">
                  <a16:creationId xmlns:a16="http://schemas.microsoft.com/office/drawing/2014/main" id="{5452A3F9-64F5-4B85-9DC5-F010AC250278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42" name="object 7">
                <a:extLst>
                  <a:ext uri="{FF2B5EF4-FFF2-40B4-BE49-F238E27FC236}">
                    <a16:creationId xmlns:a16="http://schemas.microsoft.com/office/drawing/2014/main" id="{A55C332D-F7A5-486D-AEBF-EAE17967C273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3" name="object 8">
                <a:extLst>
                  <a:ext uri="{FF2B5EF4-FFF2-40B4-BE49-F238E27FC236}">
                    <a16:creationId xmlns:a16="http://schemas.microsoft.com/office/drawing/2014/main" id="{A422E8DE-86D8-4CAF-A093-16F1F4EB626D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44" name="object 9">
                <a:extLst>
                  <a:ext uri="{FF2B5EF4-FFF2-40B4-BE49-F238E27FC236}">
                    <a16:creationId xmlns:a16="http://schemas.microsoft.com/office/drawing/2014/main" id="{F60BC722-9410-480A-8EE0-8A7DD3895108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5" name="object 10">
                <a:extLst>
                  <a:ext uri="{FF2B5EF4-FFF2-40B4-BE49-F238E27FC236}">
                    <a16:creationId xmlns:a16="http://schemas.microsoft.com/office/drawing/2014/main" id="{935B6A0D-4BD6-4E16-A56B-A45D771922A6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46" name="object 11">
                <a:extLst>
                  <a:ext uri="{FF2B5EF4-FFF2-40B4-BE49-F238E27FC236}">
                    <a16:creationId xmlns:a16="http://schemas.microsoft.com/office/drawing/2014/main" id="{33ED375E-177C-44D6-A2C6-C92B516C786D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7" name="object 12">
                <a:extLst>
                  <a:ext uri="{FF2B5EF4-FFF2-40B4-BE49-F238E27FC236}">
                    <a16:creationId xmlns:a16="http://schemas.microsoft.com/office/drawing/2014/main" id="{F9D849DA-18BC-4DC6-94F7-FF13F0DACACE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48" name="object 13">
                <a:extLst>
                  <a:ext uri="{FF2B5EF4-FFF2-40B4-BE49-F238E27FC236}">
                    <a16:creationId xmlns:a16="http://schemas.microsoft.com/office/drawing/2014/main" id="{0C38F77B-F791-4711-8BD7-7ADA9C18A9E6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49" name="object 14">
                <a:extLst>
                  <a:ext uri="{FF2B5EF4-FFF2-40B4-BE49-F238E27FC236}">
                    <a16:creationId xmlns:a16="http://schemas.microsoft.com/office/drawing/2014/main" id="{DD8ED006-0E0D-430B-B6A3-E8C1B4A82189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0" name="object 15">
                <a:extLst>
                  <a:ext uri="{FF2B5EF4-FFF2-40B4-BE49-F238E27FC236}">
                    <a16:creationId xmlns:a16="http://schemas.microsoft.com/office/drawing/2014/main" id="{A6969319-6160-4035-80A8-26EF4D25E2B3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51" name="object 16">
                <a:extLst>
                  <a:ext uri="{FF2B5EF4-FFF2-40B4-BE49-F238E27FC236}">
                    <a16:creationId xmlns:a16="http://schemas.microsoft.com/office/drawing/2014/main" id="{0A3C84B2-606E-4708-8DF0-C4C933F32F24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2" name="object 17">
                <a:extLst>
                  <a:ext uri="{FF2B5EF4-FFF2-40B4-BE49-F238E27FC236}">
                    <a16:creationId xmlns:a16="http://schemas.microsoft.com/office/drawing/2014/main" id="{927ED315-DA11-4E48-8AEE-E56A19AFF6A8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53" name="object 18">
                <a:extLst>
                  <a:ext uri="{FF2B5EF4-FFF2-40B4-BE49-F238E27FC236}">
                    <a16:creationId xmlns:a16="http://schemas.microsoft.com/office/drawing/2014/main" id="{AD7FE306-598C-4431-8388-8C58E18CCE57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473D917C-16BA-4414-B197-9F2F13D8256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4B35FDB3-206C-432C-8E6A-F179B1A1678C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1">
              <a:extLst>
                <a:ext uri="{FF2B5EF4-FFF2-40B4-BE49-F238E27FC236}">
                  <a16:creationId xmlns:a16="http://schemas.microsoft.com/office/drawing/2014/main" id="{97B3AACB-EEDD-43F7-9D40-80367E47F98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5F4C8703-DC34-4518-A4F0-7E452E9C2FD6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D4B5718-53E3-4715-AA35-3D42B36F35F9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29" name="object 24">
              <a:extLst>
                <a:ext uri="{FF2B5EF4-FFF2-40B4-BE49-F238E27FC236}">
                  <a16:creationId xmlns:a16="http://schemas.microsoft.com/office/drawing/2014/main" id="{8C01ACD6-BAEA-4E89-98D3-54C14EC340EC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D15ECA93-29B7-4858-A8E1-0C321CBB1F93}"/>
                </a:ext>
              </a:extLst>
            </p:cNvPr>
            <p:cNvSpPr txBox="1"/>
            <p:nvPr/>
          </p:nvSpPr>
          <p:spPr>
            <a:xfrm>
              <a:off x="9136880" y="3841635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C3020D92-0BC4-4C1F-BCA1-45138CEB5932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613B0AC-8488-4E93-9455-EFABB273372C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39" name="object 27">
                <a:extLst>
                  <a:ext uri="{FF2B5EF4-FFF2-40B4-BE49-F238E27FC236}">
                    <a16:creationId xmlns:a16="http://schemas.microsoft.com/office/drawing/2014/main" id="{85E0A864-84A3-409B-ABE4-269775A1E9C5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40" name="object 28">
                <a:extLst>
                  <a:ext uri="{FF2B5EF4-FFF2-40B4-BE49-F238E27FC236}">
                    <a16:creationId xmlns:a16="http://schemas.microsoft.com/office/drawing/2014/main" id="{ECA76FCC-C8E9-41BE-896B-E3DEBDB357E1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1" name="object 29">
                <a:extLst>
                  <a:ext uri="{FF2B5EF4-FFF2-40B4-BE49-F238E27FC236}">
                    <a16:creationId xmlns:a16="http://schemas.microsoft.com/office/drawing/2014/main" id="{3E5FC2E5-981A-470C-B6D7-4115C10C5E0A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19A2EA91-5193-4169-AD41-84CF3E097CC0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4" name="object 29">
              <a:extLst>
                <a:ext uri="{FF2B5EF4-FFF2-40B4-BE49-F238E27FC236}">
                  <a16:creationId xmlns:a16="http://schemas.microsoft.com/office/drawing/2014/main" id="{804A88E8-729B-48A1-B329-8B352444235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AEB17C97-96CD-4657-A37D-36DB240709FF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3">
              <a:extLst>
                <a:ext uri="{FF2B5EF4-FFF2-40B4-BE49-F238E27FC236}">
                  <a16:creationId xmlns:a16="http://schemas.microsoft.com/office/drawing/2014/main" id="{5B141284-1B8F-4F81-9B55-52DAB25D5914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4411A743-44AB-4040-9351-809228B15CC8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F2D196E4-4E4B-4AD9-A4AB-E3BB04FA87CA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47800" y="2567240"/>
            <a:ext cx="8722026" cy="3528760"/>
            <a:chOff x="1728336" y="2238627"/>
            <a:chExt cx="8722026" cy="3528760"/>
          </a:xfrm>
        </p:grpSpPr>
        <p:grpSp>
          <p:nvGrpSpPr>
            <p:cNvPr id="20" name="object 4"/>
            <p:cNvGrpSpPr/>
            <p:nvPr/>
          </p:nvGrpSpPr>
          <p:grpSpPr>
            <a:xfrm>
              <a:off x="2801937" y="2238627"/>
              <a:ext cx="6588125" cy="2385060"/>
              <a:chOff x="1340725" y="858425"/>
              <a:chExt cx="6588125" cy="2385060"/>
            </a:xfrm>
          </p:grpSpPr>
          <p:pic>
            <p:nvPicPr>
              <p:cNvPr id="21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0725" y="858425"/>
                <a:ext cx="6587699" cy="2369574"/>
              </a:xfrm>
              <a:prstGeom prst="rect">
                <a:avLst/>
              </a:prstGeom>
            </p:spPr>
          </p:pic>
          <p:sp>
            <p:nvSpPr>
              <p:cNvPr id="22" name="object 6"/>
              <p:cNvSpPr/>
              <p:nvPr/>
            </p:nvSpPr>
            <p:spPr>
              <a:xfrm>
                <a:off x="5842975" y="2047700"/>
                <a:ext cx="1297940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1297940" h="714375">
                    <a:moveTo>
                      <a:pt x="0" y="0"/>
                    </a:moveTo>
                    <a:lnTo>
                      <a:pt x="1297499" y="0"/>
                    </a:lnTo>
                    <a:lnTo>
                      <a:pt x="1297499" y="714299"/>
                    </a:lnTo>
                    <a:lnTo>
                      <a:pt x="0" y="7142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7"/>
              <p:cNvSpPr/>
              <p:nvPr/>
            </p:nvSpPr>
            <p:spPr>
              <a:xfrm>
                <a:off x="1577314" y="1078826"/>
                <a:ext cx="4664075" cy="2164715"/>
              </a:xfrm>
              <a:custGeom>
                <a:avLst/>
                <a:gdLst/>
                <a:ahLst/>
                <a:cxnLst/>
                <a:rect l="l" t="t" r="r" b="b"/>
                <a:pathLst>
                  <a:path w="4664075" h="2164715">
                    <a:moveTo>
                      <a:pt x="319798" y="494652"/>
                    </a:moveTo>
                    <a:lnTo>
                      <a:pt x="0" y="494652"/>
                    </a:lnTo>
                    <a:lnTo>
                      <a:pt x="0" y="650951"/>
                    </a:lnTo>
                    <a:lnTo>
                      <a:pt x="319798" y="650951"/>
                    </a:lnTo>
                    <a:lnTo>
                      <a:pt x="319798" y="494652"/>
                    </a:lnTo>
                    <a:close/>
                  </a:path>
                  <a:path w="4664075" h="2164715">
                    <a:moveTo>
                      <a:pt x="331203" y="989304"/>
                    </a:moveTo>
                    <a:lnTo>
                      <a:pt x="0" y="989304"/>
                    </a:lnTo>
                    <a:lnTo>
                      <a:pt x="0" y="1145603"/>
                    </a:lnTo>
                    <a:lnTo>
                      <a:pt x="331203" y="1145603"/>
                    </a:lnTo>
                    <a:lnTo>
                      <a:pt x="331203" y="989304"/>
                    </a:lnTo>
                    <a:close/>
                  </a:path>
                  <a:path w="4664075" h="2164715">
                    <a:moveTo>
                      <a:pt x="331203" y="0"/>
                    </a:moveTo>
                    <a:lnTo>
                      <a:pt x="0" y="0"/>
                    </a:lnTo>
                    <a:lnTo>
                      <a:pt x="0" y="156298"/>
                    </a:lnTo>
                    <a:lnTo>
                      <a:pt x="331203" y="156298"/>
                    </a:lnTo>
                    <a:lnTo>
                      <a:pt x="331203" y="0"/>
                    </a:lnTo>
                    <a:close/>
                  </a:path>
                  <a:path w="4664075" h="2164715">
                    <a:moveTo>
                      <a:pt x="353148" y="2008352"/>
                    </a:moveTo>
                    <a:lnTo>
                      <a:pt x="33350" y="2008352"/>
                    </a:lnTo>
                    <a:lnTo>
                      <a:pt x="33350" y="2164651"/>
                    </a:lnTo>
                    <a:lnTo>
                      <a:pt x="353148" y="2164651"/>
                    </a:lnTo>
                    <a:lnTo>
                      <a:pt x="353148" y="2008352"/>
                    </a:lnTo>
                    <a:close/>
                  </a:path>
                  <a:path w="4664075" h="2164715">
                    <a:moveTo>
                      <a:pt x="353148" y="1498828"/>
                    </a:moveTo>
                    <a:lnTo>
                      <a:pt x="33350" y="1498828"/>
                    </a:lnTo>
                    <a:lnTo>
                      <a:pt x="33350" y="1655140"/>
                    </a:lnTo>
                    <a:lnTo>
                      <a:pt x="353148" y="1655140"/>
                    </a:lnTo>
                    <a:lnTo>
                      <a:pt x="353148" y="1498828"/>
                    </a:lnTo>
                    <a:close/>
                  </a:path>
                  <a:path w="4664075" h="2164715">
                    <a:moveTo>
                      <a:pt x="1178775" y="1238173"/>
                    </a:moveTo>
                    <a:lnTo>
                      <a:pt x="858977" y="1238173"/>
                    </a:lnTo>
                    <a:lnTo>
                      <a:pt x="858977" y="1394485"/>
                    </a:lnTo>
                    <a:lnTo>
                      <a:pt x="1178775" y="1394485"/>
                    </a:lnTo>
                    <a:lnTo>
                      <a:pt x="1178775" y="1238173"/>
                    </a:lnTo>
                    <a:close/>
                  </a:path>
                  <a:path w="4664075" h="2164715">
                    <a:moveTo>
                      <a:pt x="1178775" y="264769"/>
                    </a:moveTo>
                    <a:lnTo>
                      <a:pt x="858977" y="264769"/>
                    </a:lnTo>
                    <a:lnTo>
                      <a:pt x="858977" y="421068"/>
                    </a:lnTo>
                    <a:lnTo>
                      <a:pt x="1178775" y="421068"/>
                    </a:lnTo>
                    <a:lnTo>
                      <a:pt x="1178775" y="264769"/>
                    </a:lnTo>
                    <a:close/>
                  </a:path>
                  <a:path w="4664075" h="2164715">
                    <a:moveTo>
                      <a:pt x="2034159" y="761758"/>
                    </a:moveTo>
                    <a:lnTo>
                      <a:pt x="1714360" y="761758"/>
                    </a:lnTo>
                    <a:lnTo>
                      <a:pt x="1714360" y="918057"/>
                    </a:lnTo>
                    <a:lnTo>
                      <a:pt x="2034159" y="918057"/>
                    </a:lnTo>
                    <a:lnTo>
                      <a:pt x="2034159" y="761758"/>
                    </a:lnTo>
                    <a:close/>
                  </a:path>
                  <a:path w="4664075" h="2164715">
                    <a:moveTo>
                      <a:pt x="2930550" y="1379601"/>
                    </a:moveTo>
                    <a:lnTo>
                      <a:pt x="2610751" y="1379601"/>
                    </a:lnTo>
                    <a:lnTo>
                      <a:pt x="2610751" y="1535899"/>
                    </a:lnTo>
                    <a:lnTo>
                      <a:pt x="2930550" y="1535899"/>
                    </a:lnTo>
                    <a:lnTo>
                      <a:pt x="2930550" y="1379601"/>
                    </a:lnTo>
                    <a:close/>
                  </a:path>
                  <a:path w="4664075" h="2164715">
                    <a:moveTo>
                      <a:pt x="3797223" y="1379601"/>
                    </a:moveTo>
                    <a:lnTo>
                      <a:pt x="3477425" y="1379601"/>
                    </a:lnTo>
                    <a:lnTo>
                      <a:pt x="3477425" y="1535899"/>
                    </a:lnTo>
                    <a:lnTo>
                      <a:pt x="3797223" y="1535899"/>
                    </a:lnTo>
                    <a:lnTo>
                      <a:pt x="3797223" y="1379601"/>
                    </a:lnTo>
                    <a:close/>
                  </a:path>
                  <a:path w="4664075" h="2164715">
                    <a:moveTo>
                      <a:pt x="4663910" y="1379601"/>
                    </a:moveTo>
                    <a:lnTo>
                      <a:pt x="4344098" y="1379601"/>
                    </a:lnTo>
                    <a:lnTo>
                      <a:pt x="4344098" y="1535899"/>
                    </a:lnTo>
                    <a:lnTo>
                      <a:pt x="4663910" y="1535899"/>
                    </a:lnTo>
                    <a:lnTo>
                      <a:pt x="4663910" y="137960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4" name="object 8"/>
            <p:cNvGrpSpPr/>
            <p:nvPr/>
          </p:nvGrpSpPr>
          <p:grpSpPr>
            <a:xfrm>
              <a:off x="6208562" y="4687227"/>
              <a:ext cx="4241800" cy="1040130"/>
              <a:chOff x="4747350" y="3307025"/>
              <a:chExt cx="4241800" cy="1040130"/>
            </a:xfrm>
          </p:grpSpPr>
          <p:pic>
            <p:nvPicPr>
              <p:cNvPr id="25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85802" y="3307025"/>
                <a:ext cx="4145497" cy="996524"/>
              </a:xfrm>
              <a:prstGeom prst="rect">
                <a:avLst/>
              </a:prstGeom>
            </p:spPr>
          </p:pic>
          <p:sp>
            <p:nvSpPr>
              <p:cNvPr id="26" name="object 10"/>
              <p:cNvSpPr/>
              <p:nvPr/>
            </p:nvSpPr>
            <p:spPr>
              <a:xfrm>
                <a:off x="4756875" y="3818300"/>
                <a:ext cx="4222750" cy="519430"/>
              </a:xfrm>
              <a:custGeom>
                <a:avLst/>
                <a:gdLst/>
                <a:ahLst/>
                <a:cxnLst/>
                <a:rect l="l" t="t" r="r" b="b"/>
                <a:pathLst>
                  <a:path w="4222750" h="519429">
                    <a:moveTo>
                      <a:pt x="0" y="0"/>
                    </a:moveTo>
                    <a:lnTo>
                      <a:pt x="4222199" y="0"/>
                    </a:lnTo>
                    <a:lnTo>
                      <a:pt x="4222199" y="518999"/>
                    </a:lnTo>
                    <a:lnTo>
                      <a:pt x="0" y="518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27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336" y="4687227"/>
              <a:ext cx="3920760" cy="996536"/>
            </a:xfrm>
            <a:prstGeom prst="rect">
              <a:avLst/>
            </a:prstGeom>
          </p:spPr>
        </p:pic>
        <p:sp>
          <p:nvSpPr>
            <p:cNvPr id="28" name="object 12"/>
            <p:cNvSpPr/>
            <p:nvPr/>
          </p:nvSpPr>
          <p:spPr>
            <a:xfrm>
              <a:off x="5953787" y="4725352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5">
                  <a:moveTo>
                    <a:pt x="0" y="0"/>
                  </a:moveTo>
                  <a:lnTo>
                    <a:pt x="0" y="10415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9D34B-23AF-4D83-BD37-B9FE9DD4230D}"/>
              </a:ext>
            </a:extLst>
          </p:cNvPr>
          <p:cNvGrpSpPr/>
          <p:nvPr/>
        </p:nvGrpSpPr>
        <p:grpSpPr>
          <a:xfrm>
            <a:off x="5195213" y="228814"/>
            <a:ext cx="6203964" cy="2845634"/>
            <a:chOff x="2013427" y="1557625"/>
            <a:chExt cx="8914695" cy="4412209"/>
          </a:xfrm>
        </p:grpSpPr>
        <p:grpSp>
          <p:nvGrpSpPr>
            <p:cNvPr id="15" name="object 2">
              <a:extLst>
                <a:ext uri="{FF2B5EF4-FFF2-40B4-BE49-F238E27FC236}">
                  <a16:creationId xmlns:a16="http://schemas.microsoft.com/office/drawing/2014/main" id="{2B136BC0-6BBB-4899-B045-2D6C1463165B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59" name="object 3">
                <a:extLst>
                  <a:ext uri="{FF2B5EF4-FFF2-40B4-BE49-F238E27FC236}">
                    <a16:creationId xmlns:a16="http://schemas.microsoft.com/office/drawing/2014/main" id="{41888E24-23E1-42C8-B2EF-B99FC14588F5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4">
                <a:extLst>
                  <a:ext uri="{FF2B5EF4-FFF2-40B4-BE49-F238E27FC236}">
                    <a16:creationId xmlns:a16="http://schemas.microsoft.com/office/drawing/2014/main" id="{790D7A8E-31AB-4CFC-AD5F-584C8CE61BB0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A09507EA-1FB9-43DF-A595-55C997535ED0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7" name="object 6">
              <a:extLst>
                <a:ext uri="{FF2B5EF4-FFF2-40B4-BE49-F238E27FC236}">
                  <a16:creationId xmlns:a16="http://schemas.microsoft.com/office/drawing/2014/main" id="{3821EF34-5204-4170-8808-BD233063ED5D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47" name="object 7">
                <a:extLst>
                  <a:ext uri="{FF2B5EF4-FFF2-40B4-BE49-F238E27FC236}">
                    <a16:creationId xmlns:a16="http://schemas.microsoft.com/office/drawing/2014/main" id="{C2546AE6-7AFD-42E1-A16F-25893FF3051D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8" name="object 8">
                <a:extLst>
                  <a:ext uri="{FF2B5EF4-FFF2-40B4-BE49-F238E27FC236}">
                    <a16:creationId xmlns:a16="http://schemas.microsoft.com/office/drawing/2014/main" id="{D3C0D80F-B8E3-49BB-B61A-1AF1396090F1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49" name="object 9">
                <a:extLst>
                  <a:ext uri="{FF2B5EF4-FFF2-40B4-BE49-F238E27FC236}">
                    <a16:creationId xmlns:a16="http://schemas.microsoft.com/office/drawing/2014/main" id="{2126647E-F5B0-42AB-B73A-0684B463C2A8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0" name="object 10">
                <a:extLst>
                  <a:ext uri="{FF2B5EF4-FFF2-40B4-BE49-F238E27FC236}">
                    <a16:creationId xmlns:a16="http://schemas.microsoft.com/office/drawing/2014/main" id="{6AA0D00F-EF8A-4BCD-B244-1ED6C3F63146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51" name="object 11">
                <a:extLst>
                  <a:ext uri="{FF2B5EF4-FFF2-40B4-BE49-F238E27FC236}">
                    <a16:creationId xmlns:a16="http://schemas.microsoft.com/office/drawing/2014/main" id="{BDEB6A66-146E-41DA-A75D-F04B1ACC8B73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2" name="object 12">
                <a:extLst>
                  <a:ext uri="{FF2B5EF4-FFF2-40B4-BE49-F238E27FC236}">
                    <a16:creationId xmlns:a16="http://schemas.microsoft.com/office/drawing/2014/main" id="{67CE24D9-2809-4305-95CE-DEDC8654302C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53" name="object 13">
                <a:extLst>
                  <a:ext uri="{FF2B5EF4-FFF2-40B4-BE49-F238E27FC236}">
                    <a16:creationId xmlns:a16="http://schemas.microsoft.com/office/drawing/2014/main" id="{6D97A2A4-8F11-450B-8C70-8C5412B7470F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54" name="object 14">
                <a:extLst>
                  <a:ext uri="{FF2B5EF4-FFF2-40B4-BE49-F238E27FC236}">
                    <a16:creationId xmlns:a16="http://schemas.microsoft.com/office/drawing/2014/main" id="{B7DCBF3E-4C1E-435C-A4E4-168A86F51F9D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5" name="object 15">
                <a:extLst>
                  <a:ext uri="{FF2B5EF4-FFF2-40B4-BE49-F238E27FC236}">
                    <a16:creationId xmlns:a16="http://schemas.microsoft.com/office/drawing/2014/main" id="{92CCF206-9DAD-445A-926C-E9929EC18F1E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56" name="object 16">
                <a:extLst>
                  <a:ext uri="{FF2B5EF4-FFF2-40B4-BE49-F238E27FC236}">
                    <a16:creationId xmlns:a16="http://schemas.microsoft.com/office/drawing/2014/main" id="{DE21E099-DAE0-4697-85CB-5A55A70FD9FF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7" name="object 17">
                <a:extLst>
                  <a:ext uri="{FF2B5EF4-FFF2-40B4-BE49-F238E27FC236}">
                    <a16:creationId xmlns:a16="http://schemas.microsoft.com/office/drawing/2014/main" id="{3A648C55-8212-4F96-912A-32AA9D5D060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58" name="object 18">
                <a:extLst>
                  <a:ext uri="{FF2B5EF4-FFF2-40B4-BE49-F238E27FC236}">
                    <a16:creationId xmlns:a16="http://schemas.microsoft.com/office/drawing/2014/main" id="{110B9402-1BC8-48AF-95F0-526D3AAEEDAD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8" name="object 19">
              <a:extLst>
                <a:ext uri="{FF2B5EF4-FFF2-40B4-BE49-F238E27FC236}">
                  <a16:creationId xmlns:a16="http://schemas.microsoft.com/office/drawing/2014/main" id="{C71B12C4-D60C-4413-A932-A148BEBA75C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BA248FFF-2784-4F98-8515-2F2199DA0092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21">
              <a:extLst>
                <a:ext uri="{FF2B5EF4-FFF2-40B4-BE49-F238E27FC236}">
                  <a16:creationId xmlns:a16="http://schemas.microsoft.com/office/drawing/2014/main" id="{6F22C6E7-B9B7-495D-A6A1-832B3308574C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FDC9DF14-9BF2-4CB0-BC11-D85587FDC221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6544B626-AC67-44BC-8B68-F275F417365A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A8201213-B8C9-480C-858F-E7202120BAC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35" name="object 27">
              <a:extLst>
                <a:ext uri="{FF2B5EF4-FFF2-40B4-BE49-F238E27FC236}">
                  <a16:creationId xmlns:a16="http://schemas.microsoft.com/office/drawing/2014/main" id="{7E6601EA-9C39-4464-B137-631FAE94FDF3}"/>
                </a:ext>
              </a:extLst>
            </p:cNvPr>
            <p:cNvSpPr txBox="1"/>
            <p:nvPr/>
          </p:nvSpPr>
          <p:spPr>
            <a:xfrm>
              <a:off x="9242833" y="3768860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FE0137B8-1D1E-486C-95F1-E25503981FD1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0ADB6E-2467-4CB9-88DF-B5B4023E3488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44" name="object 27">
                <a:extLst>
                  <a:ext uri="{FF2B5EF4-FFF2-40B4-BE49-F238E27FC236}">
                    <a16:creationId xmlns:a16="http://schemas.microsoft.com/office/drawing/2014/main" id="{790C864F-B4EE-42F7-80B6-B8EA3F82825C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45" name="object 28">
                <a:extLst>
                  <a:ext uri="{FF2B5EF4-FFF2-40B4-BE49-F238E27FC236}">
                    <a16:creationId xmlns:a16="http://schemas.microsoft.com/office/drawing/2014/main" id="{C358839F-958C-485E-9029-05466A0A8FB4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6" name="object 29">
                <a:extLst>
                  <a:ext uri="{FF2B5EF4-FFF2-40B4-BE49-F238E27FC236}">
                    <a16:creationId xmlns:a16="http://schemas.microsoft.com/office/drawing/2014/main" id="{D941D802-41C5-419F-B08D-669F1059CD4E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4E5A87BA-14C7-4CCF-B367-0DE10A35ECDC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9" name="object 29">
              <a:extLst>
                <a:ext uri="{FF2B5EF4-FFF2-40B4-BE49-F238E27FC236}">
                  <a16:creationId xmlns:a16="http://schemas.microsoft.com/office/drawing/2014/main" id="{3088BA06-8B8A-45AF-9516-D37CCD9B91E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40" name="object 32">
              <a:extLst>
                <a:ext uri="{FF2B5EF4-FFF2-40B4-BE49-F238E27FC236}">
                  <a16:creationId xmlns:a16="http://schemas.microsoft.com/office/drawing/2014/main" id="{0EF750CA-83E1-40F2-8674-AEEEBF0450D7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33">
              <a:extLst>
                <a:ext uri="{FF2B5EF4-FFF2-40B4-BE49-F238E27FC236}">
                  <a16:creationId xmlns:a16="http://schemas.microsoft.com/office/drawing/2014/main" id="{975B3A54-42CC-4858-A305-4B4359F2BC4A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768C42B1-2D5F-43A3-AD33-5EFEA1AF0669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5">
              <a:extLst>
                <a:ext uri="{FF2B5EF4-FFF2-40B4-BE49-F238E27FC236}">
                  <a16:creationId xmlns:a16="http://schemas.microsoft.com/office/drawing/2014/main" id="{E9A02A11-BE3A-452B-A566-A002AE4F74A8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4" name="object 8"/>
          <p:cNvGrpSpPr/>
          <p:nvPr/>
        </p:nvGrpSpPr>
        <p:grpSpPr>
          <a:xfrm>
            <a:off x="5928026" y="5015840"/>
            <a:ext cx="4241800" cy="1040130"/>
            <a:chOff x="4747350" y="3307025"/>
            <a:chExt cx="4241800" cy="1040130"/>
          </a:xfrm>
        </p:grpSpPr>
        <p:pic>
          <p:nvPicPr>
            <p:cNvPr id="25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802" y="3307025"/>
              <a:ext cx="4145497" cy="996524"/>
            </a:xfrm>
            <a:prstGeom prst="rect">
              <a:avLst/>
            </a:prstGeom>
          </p:spPr>
        </p:pic>
        <p:sp>
          <p:nvSpPr>
            <p:cNvPr id="26" name="object 10"/>
            <p:cNvSpPr/>
            <p:nvPr/>
          </p:nvSpPr>
          <p:spPr>
            <a:xfrm>
              <a:off x="4756875" y="3818300"/>
              <a:ext cx="4222750" cy="519430"/>
            </a:xfrm>
            <a:custGeom>
              <a:avLst/>
              <a:gdLst/>
              <a:ahLst/>
              <a:cxnLst/>
              <a:rect l="l" t="t" r="r" b="b"/>
              <a:pathLst>
                <a:path w="4222750" h="519429">
                  <a:moveTo>
                    <a:pt x="0" y="0"/>
                  </a:moveTo>
                  <a:lnTo>
                    <a:pt x="4222199" y="0"/>
                  </a:lnTo>
                  <a:lnTo>
                    <a:pt x="4222199" y="518999"/>
                  </a:lnTo>
                  <a:lnTo>
                    <a:pt x="0" y="518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7800" y="5015840"/>
            <a:ext cx="3920760" cy="996536"/>
          </a:xfrm>
          <a:prstGeom prst="rect">
            <a:avLst/>
          </a:prstGeom>
        </p:spPr>
      </p:pic>
      <p:sp>
        <p:nvSpPr>
          <p:cNvPr id="28" name="object 12"/>
          <p:cNvSpPr/>
          <p:nvPr/>
        </p:nvSpPr>
        <p:spPr>
          <a:xfrm>
            <a:off x="5673251" y="505396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4"/>
          <p:cNvGrpSpPr/>
          <p:nvPr/>
        </p:nvGrpSpPr>
        <p:grpSpPr>
          <a:xfrm>
            <a:off x="2514600" y="2567940"/>
            <a:ext cx="6588125" cy="2385060"/>
            <a:chOff x="1340725" y="858425"/>
            <a:chExt cx="6588125" cy="2385060"/>
          </a:xfrm>
        </p:grpSpPr>
        <p:pic>
          <p:nvPicPr>
            <p:cNvPr id="31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32" name="object 6"/>
            <p:cNvSpPr/>
            <p:nvPr/>
          </p:nvSpPr>
          <p:spPr>
            <a:xfrm>
              <a:off x="5842975" y="2047700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40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7"/>
            <p:cNvSpPr/>
            <p:nvPr/>
          </p:nvSpPr>
          <p:spPr>
            <a:xfrm>
              <a:off x="1577314" y="1078826"/>
              <a:ext cx="3797300" cy="2164715"/>
            </a:xfrm>
            <a:custGeom>
              <a:avLst/>
              <a:gdLst/>
              <a:ahLst/>
              <a:cxnLst/>
              <a:rect l="l" t="t" r="r" b="b"/>
              <a:pathLst>
                <a:path w="379730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379730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379730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379730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379730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379730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3797300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3797300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3797300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  <a:path w="379730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6824" y="1729775"/>
              <a:ext cx="1600199" cy="190499"/>
            </a:xfrm>
            <a:prstGeom prst="rect">
              <a:avLst/>
            </a:prstGeom>
          </p:spPr>
        </p:pic>
      </p:grpSp>
      <p:sp>
        <p:nvSpPr>
          <p:cNvPr id="35" name="object 14"/>
          <p:cNvSpPr txBox="1"/>
          <p:nvPr/>
        </p:nvSpPr>
        <p:spPr>
          <a:xfrm>
            <a:off x="6478000" y="2724456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15"/>
          <p:cNvSpPr txBox="1"/>
          <p:nvPr/>
        </p:nvSpPr>
        <p:spPr>
          <a:xfrm>
            <a:off x="7427225" y="2724456"/>
            <a:ext cx="666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Local gradient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7" name="object 16"/>
          <p:cNvGrpSpPr/>
          <p:nvPr/>
        </p:nvGrpSpPr>
        <p:grpSpPr>
          <a:xfrm>
            <a:off x="6873925" y="3166880"/>
            <a:ext cx="751205" cy="139065"/>
            <a:chOff x="5700050" y="1535837"/>
            <a:chExt cx="751205" cy="139065"/>
          </a:xfrm>
        </p:grpSpPr>
        <p:pic>
          <p:nvPicPr>
            <p:cNvPr id="38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0050" y="1567487"/>
              <a:ext cx="183382" cy="107109"/>
            </a:xfrm>
            <a:prstGeom prst="rect">
              <a:avLst/>
            </a:prstGeom>
          </p:spPr>
        </p:pic>
        <p:sp>
          <p:nvSpPr>
            <p:cNvPr id="39" name="object 18"/>
            <p:cNvSpPr/>
            <p:nvPr/>
          </p:nvSpPr>
          <p:spPr>
            <a:xfrm>
              <a:off x="6411218" y="1540599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4" y="0"/>
                  </a:moveTo>
                  <a:lnTo>
                    <a:pt x="0" y="8315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9"/>
            <p:cNvSpPr/>
            <p:nvPr/>
          </p:nvSpPr>
          <p:spPr>
            <a:xfrm>
              <a:off x="6394574" y="1617698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0"/>
                  </a:moveTo>
                  <a:lnTo>
                    <a:pt x="2124" y="0"/>
                  </a:lnTo>
                  <a:lnTo>
                    <a:pt x="31163" y="12115"/>
                  </a:lnTo>
                  <a:lnTo>
                    <a:pt x="0" y="459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0"/>
            <p:cNvSpPr/>
            <p:nvPr/>
          </p:nvSpPr>
          <p:spPr>
            <a:xfrm>
              <a:off x="6394574" y="1617698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0"/>
                  </a:lnTo>
                  <a:lnTo>
                    <a:pt x="31163" y="12115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1" name="object 4"/>
          <p:cNvGrpSpPr/>
          <p:nvPr/>
        </p:nvGrpSpPr>
        <p:grpSpPr>
          <a:xfrm>
            <a:off x="1447800" y="2567240"/>
            <a:ext cx="7708900" cy="3445510"/>
            <a:chOff x="220125" y="858425"/>
            <a:chExt cx="7708900" cy="3445510"/>
          </a:xfrm>
        </p:grpSpPr>
        <p:pic>
          <p:nvPicPr>
            <p:cNvPr id="2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23" name="object 6"/>
            <p:cNvSpPr/>
            <p:nvPr/>
          </p:nvSpPr>
          <p:spPr>
            <a:xfrm>
              <a:off x="5004774" y="2047700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39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125" y="3307025"/>
              <a:ext cx="3920760" cy="996536"/>
            </a:xfrm>
            <a:prstGeom prst="rect">
              <a:avLst/>
            </a:prstGeom>
          </p:spPr>
        </p:pic>
        <p:sp>
          <p:nvSpPr>
            <p:cNvPr id="42" name="object 8"/>
            <p:cNvSpPr/>
            <p:nvPr/>
          </p:nvSpPr>
          <p:spPr>
            <a:xfrm>
              <a:off x="229650" y="3277900"/>
              <a:ext cx="4032250" cy="541020"/>
            </a:xfrm>
            <a:custGeom>
              <a:avLst/>
              <a:gdLst/>
              <a:ahLst/>
              <a:cxnLst/>
              <a:rect l="l" t="t" r="r" b="b"/>
              <a:pathLst>
                <a:path w="4032250" h="541020">
                  <a:moveTo>
                    <a:pt x="0" y="0"/>
                  </a:moveTo>
                  <a:lnTo>
                    <a:pt x="4031699" y="0"/>
                  </a:lnTo>
                  <a:lnTo>
                    <a:pt x="4031699" y="540599"/>
                  </a:lnTo>
                  <a:lnTo>
                    <a:pt x="0" y="540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9"/>
            <p:cNvSpPr/>
            <p:nvPr/>
          </p:nvSpPr>
          <p:spPr>
            <a:xfrm>
              <a:off x="1577314" y="1078826"/>
              <a:ext cx="3797300" cy="2164715"/>
            </a:xfrm>
            <a:custGeom>
              <a:avLst/>
              <a:gdLst/>
              <a:ahLst/>
              <a:cxnLst/>
              <a:rect l="l" t="t" r="r" b="b"/>
              <a:pathLst>
                <a:path w="379730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379730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379730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379730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379730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379730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3797300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3797300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3797300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  <a:path w="3797300" h="2164715">
                  <a:moveTo>
                    <a:pt x="3797223" y="1379601"/>
                  </a:moveTo>
                  <a:lnTo>
                    <a:pt x="3477425" y="1379601"/>
                  </a:lnTo>
                  <a:lnTo>
                    <a:pt x="3477425" y="1535899"/>
                  </a:lnTo>
                  <a:lnTo>
                    <a:pt x="3797223" y="1535899"/>
                  </a:lnTo>
                  <a:lnTo>
                    <a:pt x="3797223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3477" y="5015840"/>
            <a:ext cx="4145497" cy="996524"/>
          </a:xfrm>
          <a:prstGeom prst="rect">
            <a:avLst/>
          </a:prstGeom>
        </p:spPr>
      </p:pic>
      <p:sp>
        <p:nvSpPr>
          <p:cNvPr id="45" name="object 11"/>
          <p:cNvSpPr/>
          <p:nvPr/>
        </p:nvSpPr>
        <p:spPr>
          <a:xfrm>
            <a:off x="5720250" y="505396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3664BC-8F00-4FB7-B8D7-A6C77C6CD6C0}"/>
              </a:ext>
            </a:extLst>
          </p:cNvPr>
          <p:cNvGrpSpPr/>
          <p:nvPr/>
        </p:nvGrpSpPr>
        <p:grpSpPr>
          <a:xfrm>
            <a:off x="5195213" y="228814"/>
            <a:ext cx="6203964" cy="2845634"/>
            <a:chOff x="2013427" y="1557625"/>
            <a:chExt cx="8914695" cy="4412209"/>
          </a:xfrm>
        </p:grpSpPr>
        <p:grpSp>
          <p:nvGrpSpPr>
            <p:cNvPr id="13" name="object 2">
              <a:extLst>
                <a:ext uri="{FF2B5EF4-FFF2-40B4-BE49-F238E27FC236}">
                  <a16:creationId xmlns:a16="http://schemas.microsoft.com/office/drawing/2014/main" id="{57423411-0679-4ADC-9382-EDD61387EADB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55" name="object 3">
                <a:extLst>
                  <a:ext uri="{FF2B5EF4-FFF2-40B4-BE49-F238E27FC236}">
                    <a16:creationId xmlns:a16="http://schemas.microsoft.com/office/drawing/2014/main" id="{48E6DB2A-2E36-4005-A60E-65EE88889941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4">
                <a:extLst>
                  <a:ext uri="{FF2B5EF4-FFF2-40B4-BE49-F238E27FC236}">
                    <a16:creationId xmlns:a16="http://schemas.microsoft.com/office/drawing/2014/main" id="{CF08B0E1-DEB9-4D51-8AD7-866F5094C02B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A760C698-5DD5-4D09-9C76-BAA684B0A22E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5" name="object 6">
              <a:extLst>
                <a:ext uri="{FF2B5EF4-FFF2-40B4-BE49-F238E27FC236}">
                  <a16:creationId xmlns:a16="http://schemas.microsoft.com/office/drawing/2014/main" id="{0238F02D-BCEF-41CB-AC8F-18747D4F51C4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39" name="object 7">
                <a:extLst>
                  <a:ext uri="{FF2B5EF4-FFF2-40B4-BE49-F238E27FC236}">
                    <a16:creationId xmlns:a16="http://schemas.microsoft.com/office/drawing/2014/main" id="{FFA72449-8326-417E-A348-C199FA8A2DDE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0" name="object 8">
                <a:extLst>
                  <a:ext uri="{FF2B5EF4-FFF2-40B4-BE49-F238E27FC236}">
                    <a16:creationId xmlns:a16="http://schemas.microsoft.com/office/drawing/2014/main" id="{0BB6E809-767F-4692-AABE-17722210BF4E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41" name="object 9">
                <a:extLst>
                  <a:ext uri="{FF2B5EF4-FFF2-40B4-BE49-F238E27FC236}">
                    <a16:creationId xmlns:a16="http://schemas.microsoft.com/office/drawing/2014/main" id="{B83B0A4A-9E4E-4FD0-B72B-305EF29C122C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6" name="object 10">
                <a:extLst>
                  <a:ext uri="{FF2B5EF4-FFF2-40B4-BE49-F238E27FC236}">
                    <a16:creationId xmlns:a16="http://schemas.microsoft.com/office/drawing/2014/main" id="{E9D21480-B4BD-4E18-999C-0D850428DCE0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DAE960CF-929C-421A-95CC-5821FBACFD6E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8" name="object 12">
                <a:extLst>
                  <a:ext uri="{FF2B5EF4-FFF2-40B4-BE49-F238E27FC236}">
                    <a16:creationId xmlns:a16="http://schemas.microsoft.com/office/drawing/2014/main" id="{590265AF-8CA8-4388-BEDD-38CFE7FF776A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49" name="object 13">
                <a:extLst>
                  <a:ext uri="{FF2B5EF4-FFF2-40B4-BE49-F238E27FC236}">
                    <a16:creationId xmlns:a16="http://schemas.microsoft.com/office/drawing/2014/main" id="{54B2B09D-8DF1-49CE-8DCD-A599CF455EB6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50" name="object 14">
                <a:extLst>
                  <a:ext uri="{FF2B5EF4-FFF2-40B4-BE49-F238E27FC236}">
                    <a16:creationId xmlns:a16="http://schemas.microsoft.com/office/drawing/2014/main" id="{5431DC5E-9113-4430-A6D4-7E2750796640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1" name="object 15">
                <a:extLst>
                  <a:ext uri="{FF2B5EF4-FFF2-40B4-BE49-F238E27FC236}">
                    <a16:creationId xmlns:a16="http://schemas.microsoft.com/office/drawing/2014/main" id="{A734753D-FFCA-452F-9289-F5F9617BE65B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52" name="object 16">
                <a:extLst>
                  <a:ext uri="{FF2B5EF4-FFF2-40B4-BE49-F238E27FC236}">
                    <a16:creationId xmlns:a16="http://schemas.microsoft.com/office/drawing/2014/main" id="{8BFC8D6C-342D-4A17-A51E-FA5F7C89F059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7A0100FB-C2DC-4722-AAEF-FAA1F11DCF7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54" name="object 18">
                <a:extLst>
                  <a:ext uri="{FF2B5EF4-FFF2-40B4-BE49-F238E27FC236}">
                    <a16:creationId xmlns:a16="http://schemas.microsoft.com/office/drawing/2014/main" id="{770C6F1E-D88D-4EE6-82A2-DB28C232A09E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A17FE488-F128-4A89-B849-FCFF6D015A7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FA7AB875-8665-4988-8405-F3C64CB5A669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1F888B99-4A88-40E4-97F5-462E078B567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AA272ED8-C6B6-4EDD-B961-D87DED3AE882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2A749E2-BCD0-41B6-A0F8-C8B651F66587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41F7ED7-98A1-4941-919E-1194A6B0D292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CDA18BEC-A1B9-410A-80C7-934D674AB729}"/>
                </a:ext>
              </a:extLst>
            </p:cNvPr>
            <p:cNvSpPr txBox="1"/>
            <p:nvPr/>
          </p:nvSpPr>
          <p:spPr>
            <a:xfrm>
              <a:off x="9242833" y="3768860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99E8F5CA-5BE0-47C7-ABA5-A89410C25B3E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A13A06-E606-42C9-8C13-B2719D7D0A08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36" name="object 27">
                <a:extLst>
                  <a:ext uri="{FF2B5EF4-FFF2-40B4-BE49-F238E27FC236}">
                    <a16:creationId xmlns:a16="http://schemas.microsoft.com/office/drawing/2014/main" id="{6CD50A03-5E21-4F6F-9F1E-7720C61D5940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37" name="object 28">
                <a:extLst>
                  <a:ext uri="{FF2B5EF4-FFF2-40B4-BE49-F238E27FC236}">
                    <a16:creationId xmlns:a16="http://schemas.microsoft.com/office/drawing/2014/main" id="{48FF6DAF-B501-401F-AC0A-A07879CF4322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8" name="object 29">
                <a:extLst>
                  <a:ext uri="{FF2B5EF4-FFF2-40B4-BE49-F238E27FC236}">
                    <a16:creationId xmlns:a16="http://schemas.microsoft.com/office/drawing/2014/main" id="{ACE937A5-935D-4F41-B3A8-760B6E21EB4B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A64E520A-5077-4F54-A00F-1768BE231495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305C6027-455C-47F3-B24E-1188E89B02D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0856C8F7-4090-4097-A05C-B4A7DA74A36E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12B1AF50-E03F-4308-BB39-C36475E6DCE0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9323135F-97D0-4507-A23F-BB6D29FA46A5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458226EA-72D6-4C2F-B563-7671D641DAA5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2" name="object 4"/>
          <p:cNvGrpSpPr/>
          <p:nvPr/>
        </p:nvGrpSpPr>
        <p:grpSpPr>
          <a:xfrm>
            <a:off x="1499626" y="2567240"/>
            <a:ext cx="7708900" cy="3445510"/>
            <a:chOff x="220125" y="858425"/>
            <a:chExt cx="7708900" cy="3445510"/>
          </a:xfrm>
        </p:grpSpPr>
        <p:pic>
          <p:nvPicPr>
            <p:cNvPr id="13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14" name="object 6"/>
            <p:cNvSpPr/>
            <p:nvPr/>
          </p:nvSpPr>
          <p:spPr>
            <a:xfrm>
              <a:off x="5004774" y="2047700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39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125" y="3307025"/>
              <a:ext cx="3920760" cy="996536"/>
            </a:xfrm>
            <a:prstGeom prst="rect">
              <a:avLst/>
            </a:prstGeom>
          </p:spPr>
        </p:pic>
        <p:sp>
          <p:nvSpPr>
            <p:cNvPr id="16" name="object 8"/>
            <p:cNvSpPr/>
            <p:nvPr/>
          </p:nvSpPr>
          <p:spPr>
            <a:xfrm>
              <a:off x="229650" y="3277900"/>
              <a:ext cx="4032250" cy="541020"/>
            </a:xfrm>
            <a:custGeom>
              <a:avLst/>
              <a:gdLst/>
              <a:ahLst/>
              <a:cxnLst/>
              <a:rect l="l" t="t" r="r" b="b"/>
              <a:pathLst>
                <a:path w="4032250" h="541020">
                  <a:moveTo>
                    <a:pt x="0" y="0"/>
                  </a:moveTo>
                  <a:lnTo>
                    <a:pt x="4031699" y="0"/>
                  </a:lnTo>
                  <a:lnTo>
                    <a:pt x="4031699" y="540599"/>
                  </a:lnTo>
                  <a:lnTo>
                    <a:pt x="0" y="540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9"/>
            <p:cNvSpPr/>
            <p:nvPr/>
          </p:nvSpPr>
          <p:spPr>
            <a:xfrm>
              <a:off x="1577314" y="1078826"/>
              <a:ext cx="2931160" cy="2164715"/>
            </a:xfrm>
            <a:custGeom>
              <a:avLst/>
              <a:gdLst/>
              <a:ahLst/>
              <a:cxnLst/>
              <a:rect l="l" t="t" r="r" b="b"/>
              <a:pathLst>
                <a:path w="293116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293116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293116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293116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293116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293116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2931160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2931160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2931160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650" y="1699975"/>
              <a:ext cx="1809749" cy="228599"/>
            </a:xfrm>
            <a:prstGeom prst="rect">
              <a:avLst/>
            </a:prstGeom>
          </p:spPr>
        </p:pic>
      </p:grpSp>
      <p:pic>
        <p:nvPicPr>
          <p:cNvPr id="20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65303" y="5015840"/>
            <a:ext cx="4145497" cy="996524"/>
          </a:xfrm>
          <a:prstGeom prst="rect">
            <a:avLst/>
          </a:prstGeom>
        </p:spPr>
      </p:pic>
      <p:sp>
        <p:nvSpPr>
          <p:cNvPr id="24" name="object 12"/>
          <p:cNvSpPr/>
          <p:nvPr/>
        </p:nvSpPr>
        <p:spPr>
          <a:xfrm>
            <a:off x="5772076" y="505396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/>
          <p:cNvSpPr txBox="1"/>
          <p:nvPr/>
        </p:nvSpPr>
        <p:spPr>
          <a:xfrm>
            <a:off x="5745426" y="2790353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6694651" y="2790353"/>
            <a:ext cx="666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Local gradient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15"/>
          <p:cNvGrpSpPr/>
          <p:nvPr/>
        </p:nvGrpSpPr>
        <p:grpSpPr>
          <a:xfrm>
            <a:off x="6141351" y="3232777"/>
            <a:ext cx="751205" cy="139065"/>
            <a:chOff x="4861850" y="1523962"/>
            <a:chExt cx="751205" cy="139065"/>
          </a:xfrm>
        </p:grpSpPr>
        <p:pic>
          <p:nvPicPr>
            <p:cNvPr id="28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850" y="1555612"/>
              <a:ext cx="183382" cy="107109"/>
            </a:xfrm>
            <a:prstGeom prst="rect">
              <a:avLst/>
            </a:prstGeom>
          </p:spPr>
        </p:pic>
        <p:sp>
          <p:nvSpPr>
            <p:cNvPr id="30" name="object 17"/>
            <p:cNvSpPr/>
            <p:nvPr/>
          </p:nvSpPr>
          <p:spPr>
            <a:xfrm>
              <a:off x="5573018" y="1528725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4" y="0"/>
                  </a:moveTo>
                  <a:lnTo>
                    <a:pt x="0" y="8315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8"/>
            <p:cNvSpPr/>
            <p:nvPr/>
          </p:nvSpPr>
          <p:spPr>
            <a:xfrm>
              <a:off x="5556374" y="160582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0"/>
                  </a:moveTo>
                  <a:lnTo>
                    <a:pt x="2124" y="0"/>
                  </a:lnTo>
                  <a:lnTo>
                    <a:pt x="31163" y="12115"/>
                  </a:lnTo>
                  <a:lnTo>
                    <a:pt x="0" y="459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9"/>
            <p:cNvSpPr/>
            <p:nvPr/>
          </p:nvSpPr>
          <p:spPr>
            <a:xfrm>
              <a:off x="5556374" y="160582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0"/>
                  </a:lnTo>
                  <a:lnTo>
                    <a:pt x="31163" y="12115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0DE004-46F7-404C-9387-4A9F9DE15C5E}"/>
              </a:ext>
            </a:extLst>
          </p:cNvPr>
          <p:cNvGrpSpPr/>
          <p:nvPr/>
        </p:nvGrpSpPr>
        <p:grpSpPr>
          <a:xfrm>
            <a:off x="4713936" y="63082"/>
            <a:ext cx="6203964" cy="2845634"/>
            <a:chOff x="2013427" y="1557625"/>
            <a:chExt cx="8914695" cy="4412209"/>
          </a:xfrm>
        </p:grpSpPr>
        <p:grpSp>
          <p:nvGrpSpPr>
            <p:cNvPr id="22" name="object 2">
              <a:extLst>
                <a:ext uri="{FF2B5EF4-FFF2-40B4-BE49-F238E27FC236}">
                  <a16:creationId xmlns:a16="http://schemas.microsoft.com/office/drawing/2014/main" id="{FBFE355E-7B16-4F38-BEA1-5D5F4B978719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63" name="object 3">
                <a:extLst>
                  <a:ext uri="{FF2B5EF4-FFF2-40B4-BE49-F238E27FC236}">
                    <a16:creationId xmlns:a16="http://schemas.microsoft.com/office/drawing/2014/main" id="{B72ADA13-DA96-438E-BD9A-76E08230EB06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4">
                <a:extLst>
                  <a:ext uri="{FF2B5EF4-FFF2-40B4-BE49-F238E27FC236}">
                    <a16:creationId xmlns:a16="http://schemas.microsoft.com/office/drawing/2014/main" id="{43CB1E87-9F90-49D6-9EA2-D962A439F12E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F54AF0DA-D858-4A13-8E48-026EC9468FBA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9" name="object 6">
              <a:extLst>
                <a:ext uri="{FF2B5EF4-FFF2-40B4-BE49-F238E27FC236}">
                  <a16:creationId xmlns:a16="http://schemas.microsoft.com/office/drawing/2014/main" id="{2C99061B-01C9-49DE-AB4A-883799C490FA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51" name="object 7">
                <a:extLst>
                  <a:ext uri="{FF2B5EF4-FFF2-40B4-BE49-F238E27FC236}">
                    <a16:creationId xmlns:a16="http://schemas.microsoft.com/office/drawing/2014/main" id="{E4E9BBF3-2D01-4C5E-9EEA-A4EB427064C9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2" name="object 8">
                <a:extLst>
                  <a:ext uri="{FF2B5EF4-FFF2-40B4-BE49-F238E27FC236}">
                    <a16:creationId xmlns:a16="http://schemas.microsoft.com/office/drawing/2014/main" id="{E4C0B1F6-E617-4B8C-8F6B-EAE66E1455C7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53" name="object 9">
                <a:extLst>
                  <a:ext uri="{FF2B5EF4-FFF2-40B4-BE49-F238E27FC236}">
                    <a16:creationId xmlns:a16="http://schemas.microsoft.com/office/drawing/2014/main" id="{E6A19098-AE61-4C25-AB78-C8D27388EEB5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4" name="object 10">
                <a:extLst>
                  <a:ext uri="{FF2B5EF4-FFF2-40B4-BE49-F238E27FC236}">
                    <a16:creationId xmlns:a16="http://schemas.microsoft.com/office/drawing/2014/main" id="{19B2E5A0-3F98-428C-945B-78BE177C44B7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55" name="object 11">
                <a:extLst>
                  <a:ext uri="{FF2B5EF4-FFF2-40B4-BE49-F238E27FC236}">
                    <a16:creationId xmlns:a16="http://schemas.microsoft.com/office/drawing/2014/main" id="{7A84CFFA-0637-426C-B7AA-13F6D9EB3A22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6" name="object 12">
                <a:extLst>
                  <a:ext uri="{FF2B5EF4-FFF2-40B4-BE49-F238E27FC236}">
                    <a16:creationId xmlns:a16="http://schemas.microsoft.com/office/drawing/2014/main" id="{FC22F9F7-0D3B-46DD-BF96-0C763341A15E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57" name="object 13">
                <a:extLst>
                  <a:ext uri="{FF2B5EF4-FFF2-40B4-BE49-F238E27FC236}">
                    <a16:creationId xmlns:a16="http://schemas.microsoft.com/office/drawing/2014/main" id="{52B38D7A-34E2-4392-A0E6-AEAE0D579D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58" name="object 14">
                <a:extLst>
                  <a:ext uri="{FF2B5EF4-FFF2-40B4-BE49-F238E27FC236}">
                    <a16:creationId xmlns:a16="http://schemas.microsoft.com/office/drawing/2014/main" id="{C0BB4FB7-73FF-4FAB-87FF-0728DD579563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9" name="object 15">
                <a:extLst>
                  <a:ext uri="{FF2B5EF4-FFF2-40B4-BE49-F238E27FC236}">
                    <a16:creationId xmlns:a16="http://schemas.microsoft.com/office/drawing/2014/main" id="{7E277327-EC8C-45FE-B701-7BB774720AA8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60" name="object 16">
                <a:extLst>
                  <a:ext uri="{FF2B5EF4-FFF2-40B4-BE49-F238E27FC236}">
                    <a16:creationId xmlns:a16="http://schemas.microsoft.com/office/drawing/2014/main" id="{79F65C2C-CF69-44D0-8767-DD7045249F8B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1" name="object 17">
                <a:extLst>
                  <a:ext uri="{FF2B5EF4-FFF2-40B4-BE49-F238E27FC236}">
                    <a16:creationId xmlns:a16="http://schemas.microsoft.com/office/drawing/2014/main" id="{D89F22F8-C74A-4754-ADBA-E052D0567F44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62" name="object 18">
                <a:extLst>
                  <a:ext uri="{FF2B5EF4-FFF2-40B4-BE49-F238E27FC236}">
                    <a16:creationId xmlns:a16="http://schemas.microsoft.com/office/drawing/2014/main" id="{55EA1600-9DA2-42C4-8358-F198DB7BF070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DA8F2649-2E62-4717-A39C-94FC82DC3E6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2480569F-1583-4010-B16A-499800BC7307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21">
              <a:extLst>
                <a:ext uri="{FF2B5EF4-FFF2-40B4-BE49-F238E27FC236}">
                  <a16:creationId xmlns:a16="http://schemas.microsoft.com/office/drawing/2014/main" id="{5161EAC7-821F-4C70-8479-824CBD81AC5A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A51FDC18-C65B-4BC9-8D3E-C5A72A08DB6E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3">
              <a:extLst>
                <a:ext uri="{FF2B5EF4-FFF2-40B4-BE49-F238E27FC236}">
                  <a16:creationId xmlns:a16="http://schemas.microsoft.com/office/drawing/2014/main" id="{8959E918-09A5-440A-BEE9-8D536B929903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8" name="object 24">
              <a:extLst>
                <a:ext uri="{FF2B5EF4-FFF2-40B4-BE49-F238E27FC236}">
                  <a16:creationId xmlns:a16="http://schemas.microsoft.com/office/drawing/2014/main" id="{D769BDCF-C5F6-469D-A680-D2097344776F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39" name="object 27">
              <a:extLst>
                <a:ext uri="{FF2B5EF4-FFF2-40B4-BE49-F238E27FC236}">
                  <a16:creationId xmlns:a16="http://schemas.microsoft.com/office/drawing/2014/main" id="{3336EFFA-9C56-43A8-8C56-C0711AFA4C4D}"/>
                </a:ext>
              </a:extLst>
            </p:cNvPr>
            <p:cNvSpPr txBox="1"/>
            <p:nvPr/>
          </p:nvSpPr>
          <p:spPr>
            <a:xfrm>
              <a:off x="9242833" y="3768860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C838C3DB-04AF-4F0F-806D-D2509FAFF33F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B4F73B-C901-416C-A44D-3CA22E7E4F58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48" name="object 27">
                <a:extLst>
                  <a:ext uri="{FF2B5EF4-FFF2-40B4-BE49-F238E27FC236}">
                    <a16:creationId xmlns:a16="http://schemas.microsoft.com/office/drawing/2014/main" id="{B2A63DE6-B3CE-46E0-8AAD-BABE7EAF4A0A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49" name="object 28">
                <a:extLst>
                  <a:ext uri="{FF2B5EF4-FFF2-40B4-BE49-F238E27FC236}">
                    <a16:creationId xmlns:a16="http://schemas.microsoft.com/office/drawing/2014/main" id="{0483070C-852B-42D0-82D7-13547AF4D0BB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0" name="object 29">
                <a:extLst>
                  <a:ext uri="{FF2B5EF4-FFF2-40B4-BE49-F238E27FC236}">
                    <a16:creationId xmlns:a16="http://schemas.microsoft.com/office/drawing/2014/main" id="{0F9522EE-D1EB-4AEF-A30E-0E55BECBC24F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42" name="object 31">
              <a:extLst>
                <a:ext uri="{FF2B5EF4-FFF2-40B4-BE49-F238E27FC236}">
                  <a16:creationId xmlns:a16="http://schemas.microsoft.com/office/drawing/2014/main" id="{87269516-F616-41E2-A90D-60EC1DFA88B9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43" name="object 29">
              <a:extLst>
                <a:ext uri="{FF2B5EF4-FFF2-40B4-BE49-F238E27FC236}">
                  <a16:creationId xmlns:a16="http://schemas.microsoft.com/office/drawing/2014/main" id="{9943D4AD-1542-485C-98BB-170090B6FE9C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44" name="object 32">
              <a:extLst>
                <a:ext uri="{FF2B5EF4-FFF2-40B4-BE49-F238E27FC236}">
                  <a16:creationId xmlns:a16="http://schemas.microsoft.com/office/drawing/2014/main" id="{6A8C8248-4239-435C-B05F-59176CB95626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33">
              <a:extLst>
                <a:ext uri="{FF2B5EF4-FFF2-40B4-BE49-F238E27FC236}">
                  <a16:creationId xmlns:a16="http://schemas.microsoft.com/office/drawing/2014/main" id="{5DE1B82B-AD87-4E76-9971-0096BCE20B41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46" name="object 25">
              <a:extLst>
                <a:ext uri="{FF2B5EF4-FFF2-40B4-BE49-F238E27FC236}">
                  <a16:creationId xmlns:a16="http://schemas.microsoft.com/office/drawing/2014/main" id="{B246DFE9-344A-40C5-8F98-88AB684C876D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5">
              <a:extLst>
                <a:ext uri="{FF2B5EF4-FFF2-40B4-BE49-F238E27FC236}">
                  <a16:creationId xmlns:a16="http://schemas.microsoft.com/office/drawing/2014/main" id="{994F85D8-2969-4B2D-8530-DFD328DD386A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1" name="object 4"/>
          <p:cNvGrpSpPr/>
          <p:nvPr/>
        </p:nvGrpSpPr>
        <p:grpSpPr>
          <a:xfrm>
            <a:off x="2544026" y="2590800"/>
            <a:ext cx="6588125" cy="2385060"/>
            <a:chOff x="1340725" y="858425"/>
            <a:chExt cx="6588125" cy="2385060"/>
          </a:xfrm>
        </p:grpSpPr>
        <p:pic>
          <p:nvPicPr>
            <p:cNvPr id="2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23" name="object 6"/>
            <p:cNvSpPr/>
            <p:nvPr/>
          </p:nvSpPr>
          <p:spPr>
            <a:xfrm>
              <a:off x="4134505" y="2047700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39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7"/>
            <p:cNvSpPr/>
            <p:nvPr/>
          </p:nvSpPr>
          <p:spPr>
            <a:xfrm>
              <a:off x="1577314" y="1078826"/>
              <a:ext cx="2931160" cy="2164715"/>
            </a:xfrm>
            <a:custGeom>
              <a:avLst/>
              <a:gdLst/>
              <a:ahLst/>
              <a:cxnLst/>
              <a:rect l="l" t="t" r="r" b="b"/>
              <a:pathLst>
                <a:path w="2931160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2931160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2931160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2931160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2931160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2931160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2931160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2931160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  <a:path w="2931160" h="2164715">
                  <a:moveTo>
                    <a:pt x="2930550" y="1379601"/>
                  </a:moveTo>
                  <a:lnTo>
                    <a:pt x="2610751" y="1379601"/>
                  </a:lnTo>
                  <a:lnTo>
                    <a:pt x="2610751" y="1535899"/>
                  </a:lnTo>
                  <a:lnTo>
                    <a:pt x="2930550" y="1535899"/>
                  </a:lnTo>
                  <a:lnTo>
                    <a:pt x="2930550" y="137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9103" y="5039400"/>
            <a:ext cx="4145497" cy="996524"/>
          </a:xfrm>
          <a:prstGeom prst="rect">
            <a:avLst/>
          </a:prstGeom>
        </p:spPr>
      </p:pic>
      <p:grpSp>
        <p:nvGrpSpPr>
          <p:cNvPr id="34" name="object 9"/>
          <p:cNvGrpSpPr/>
          <p:nvPr/>
        </p:nvGrpSpPr>
        <p:grpSpPr>
          <a:xfrm>
            <a:off x="1460875" y="5039400"/>
            <a:ext cx="4013835" cy="1096645"/>
            <a:chOff x="257574" y="3307025"/>
            <a:chExt cx="4013835" cy="1096645"/>
          </a:xfrm>
        </p:grpSpPr>
        <p:pic>
          <p:nvPicPr>
            <p:cNvPr id="35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125" y="3307025"/>
              <a:ext cx="3920760" cy="996536"/>
            </a:xfrm>
            <a:prstGeom prst="rect">
              <a:avLst/>
            </a:prstGeom>
          </p:spPr>
        </p:pic>
        <p:sp>
          <p:nvSpPr>
            <p:cNvPr id="36" name="object 11"/>
            <p:cNvSpPr/>
            <p:nvPr/>
          </p:nvSpPr>
          <p:spPr>
            <a:xfrm>
              <a:off x="267099" y="3792836"/>
              <a:ext cx="3994785" cy="601345"/>
            </a:xfrm>
            <a:custGeom>
              <a:avLst/>
              <a:gdLst/>
              <a:ahLst/>
              <a:cxnLst/>
              <a:rect l="l" t="t" r="r" b="b"/>
              <a:pathLst>
                <a:path w="3994785" h="601345">
                  <a:moveTo>
                    <a:pt x="0" y="0"/>
                  </a:moveTo>
                  <a:lnTo>
                    <a:pt x="3994199" y="0"/>
                  </a:lnTo>
                  <a:lnTo>
                    <a:pt x="3994199" y="600899"/>
                  </a:lnTo>
                  <a:lnTo>
                    <a:pt x="0" y="600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2"/>
          <p:cNvSpPr/>
          <p:nvPr/>
        </p:nvSpPr>
        <p:spPr>
          <a:xfrm>
            <a:off x="5695876" y="507752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EA9E0F-5774-48DC-BAB3-0082AA82CAA6}"/>
              </a:ext>
            </a:extLst>
          </p:cNvPr>
          <p:cNvGrpSpPr/>
          <p:nvPr/>
        </p:nvGrpSpPr>
        <p:grpSpPr>
          <a:xfrm>
            <a:off x="5195213" y="228814"/>
            <a:ext cx="6203964" cy="2845634"/>
            <a:chOff x="2013427" y="1557625"/>
            <a:chExt cx="8914695" cy="4412209"/>
          </a:xfrm>
        </p:grpSpPr>
        <p:grpSp>
          <p:nvGrpSpPr>
            <p:cNvPr id="14" name="object 2">
              <a:extLst>
                <a:ext uri="{FF2B5EF4-FFF2-40B4-BE49-F238E27FC236}">
                  <a16:creationId xmlns:a16="http://schemas.microsoft.com/office/drawing/2014/main" id="{5004F788-B56B-4408-9657-DB613CBC7950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57" name="object 3">
                <a:extLst>
                  <a:ext uri="{FF2B5EF4-FFF2-40B4-BE49-F238E27FC236}">
                    <a16:creationId xmlns:a16="http://schemas.microsoft.com/office/drawing/2014/main" id="{F4FC2164-8421-47EE-8B6A-C074626C14F5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4">
                <a:extLst>
                  <a:ext uri="{FF2B5EF4-FFF2-40B4-BE49-F238E27FC236}">
                    <a16:creationId xmlns:a16="http://schemas.microsoft.com/office/drawing/2014/main" id="{31523F17-1935-4FD2-9237-64F57400F5BB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03623BD-75CC-4816-A3AB-B3DB02ACFAA8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</a:p>
          </p:txBody>
        </p:sp>
        <p:grpSp>
          <p:nvGrpSpPr>
            <p:cNvPr id="16" name="object 6">
              <a:extLst>
                <a:ext uri="{FF2B5EF4-FFF2-40B4-BE49-F238E27FC236}">
                  <a16:creationId xmlns:a16="http://schemas.microsoft.com/office/drawing/2014/main" id="{6D4EEDE8-41C2-4032-9B67-F7CBD5FD6DF2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45" name="object 7">
                <a:extLst>
                  <a:ext uri="{FF2B5EF4-FFF2-40B4-BE49-F238E27FC236}">
                    <a16:creationId xmlns:a16="http://schemas.microsoft.com/office/drawing/2014/main" id="{F03DC411-46E7-45C6-A337-8382F1664D32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6" name="object 8">
                <a:extLst>
                  <a:ext uri="{FF2B5EF4-FFF2-40B4-BE49-F238E27FC236}">
                    <a16:creationId xmlns:a16="http://schemas.microsoft.com/office/drawing/2014/main" id="{E5E8048C-8DC7-4741-8B16-ECAE3A6608E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47" name="object 9">
                <a:extLst>
                  <a:ext uri="{FF2B5EF4-FFF2-40B4-BE49-F238E27FC236}">
                    <a16:creationId xmlns:a16="http://schemas.microsoft.com/office/drawing/2014/main" id="{7495BD96-D6A4-463C-BB9B-A8AA06B01176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8" name="object 10">
                <a:extLst>
                  <a:ext uri="{FF2B5EF4-FFF2-40B4-BE49-F238E27FC236}">
                    <a16:creationId xmlns:a16="http://schemas.microsoft.com/office/drawing/2014/main" id="{BCF961F8-BB60-4B79-B023-174B383F9A3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49" name="object 11">
                <a:extLst>
                  <a:ext uri="{FF2B5EF4-FFF2-40B4-BE49-F238E27FC236}">
                    <a16:creationId xmlns:a16="http://schemas.microsoft.com/office/drawing/2014/main" id="{6B6242BE-3D90-4ADA-953F-5A86F53DF3AB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0" name="object 12">
                <a:extLst>
                  <a:ext uri="{FF2B5EF4-FFF2-40B4-BE49-F238E27FC236}">
                    <a16:creationId xmlns:a16="http://schemas.microsoft.com/office/drawing/2014/main" id="{75065F48-D49F-4AFD-9705-1D28B8AF02CC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51" name="object 13">
                <a:extLst>
                  <a:ext uri="{FF2B5EF4-FFF2-40B4-BE49-F238E27FC236}">
                    <a16:creationId xmlns:a16="http://schemas.microsoft.com/office/drawing/2014/main" id="{16621830-9DF2-4B7B-8CF7-8205E985FE54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A9F3EF2A-DBAA-4A48-ACBE-95DEE5E1FF93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3" name="object 15">
                <a:extLst>
                  <a:ext uri="{FF2B5EF4-FFF2-40B4-BE49-F238E27FC236}">
                    <a16:creationId xmlns:a16="http://schemas.microsoft.com/office/drawing/2014/main" id="{39131CC8-63B4-425D-B74D-66090F0DFB96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FE44F5D4-CF49-443E-88B1-21C384BCCED1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5" name="object 17">
                <a:extLst>
                  <a:ext uri="{FF2B5EF4-FFF2-40B4-BE49-F238E27FC236}">
                    <a16:creationId xmlns:a16="http://schemas.microsoft.com/office/drawing/2014/main" id="{1949CC93-E213-469B-AB58-7CDD6052EB6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0D458D6F-B560-4C3E-A51B-289BFFF13F67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16A71222-48E9-4654-AE87-663D4214954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DDCE0475-0811-4421-B197-9A137C399C81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91E49DDA-3139-410D-91E7-D64703470CCC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FC451595-1EA4-47CD-85D7-182AE37FA80E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4399B11B-16F6-4456-A127-DC322BC07A97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E74FFA7F-3B13-4C98-921F-C65A0A517F7F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260E1F8-DAFF-4616-AD0B-5C0BFBF469FA}"/>
                </a:ext>
              </a:extLst>
            </p:cNvPr>
            <p:cNvSpPr txBox="1"/>
            <p:nvPr/>
          </p:nvSpPr>
          <p:spPr>
            <a:xfrm>
              <a:off x="9242833" y="3768860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334E9E73-8025-4765-9B06-50BBAEC08ECB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B963BA-2E43-4724-9466-3D81363F513D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42" name="object 27">
                <a:extLst>
                  <a:ext uri="{FF2B5EF4-FFF2-40B4-BE49-F238E27FC236}">
                    <a16:creationId xmlns:a16="http://schemas.microsoft.com/office/drawing/2014/main" id="{1DA6F4E3-335C-46E2-BB4F-AEA055E56E54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43" name="object 28">
                <a:extLst>
                  <a:ext uri="{FF2B5EF4-FFF2-40B4-BE49-F238E27FC236}">
                    <a16:creationId xmlns:a16="http://schemas.microsoft.com/office/drawing/2014/main" id="{3DACA444-6B65-49F1-A566-817870BB4964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4" name="object 29">
                <a:extLst>
                  <a:ext uri="{FF2B5EF4-FFF2-40B4-BE49-F238E27FC236}">
                    <a16:creationId xmlns:a16="http://schemas.microsoft.com/office/drawing/2014/main" id="{504AC0C0-6CD5-4A39-9085-28F96694747B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C10BEE87-F355-4B34-8637-06E29B57128A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3396AC74-BA09-474C-A56F-BB515D6E1CDD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88095BB6-923D-4C6F-8789-64E0DE349CD6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3">
              <a:extLst>
                <a:ext uri="{FF2B5EF4-FFF2-40B4-BE49-F238E27FC236}">
                  <a16:creationId xmlns:a16="http://schemas.microsoft.com/office/drawing/2014/main" id="{0A455AA2-B972-495B-B572-A7BB27BB1BFC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40" name="object 25">
              <a:extLst>
                <a:ext uri="{FF2B5EF4-FFF2-40B4-BE49-F238E27FC236}">
                  <a16:creationId xmlns:a16="http://schemas.microsoft.com/office/drawing/2014/main" id="{B972BB94-9743-4911-983F-39721CEC7ADA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5">
              <a:extLst>
                <a:ext uri="{FF2B5EF4-FFF2-40B4-BE49-F238E27FC236}">
                  <a16:creationId xmlns:a16="http://schemas.microsoft.com/office/drawing/2014/main" id="{545D4EF1-09D7-4DF5-9E89-D27980717E98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pic>
        <p:nvPicPr>
          <p:cNvPr id="33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2903" y="5031821"/>
            <a:ext cx="4145497" cy="996524"/>
          </a:xfrm>
          <a:prstGeom prst="rect">
            <a:avLst/>
          </a:prstGeom>
        </p:spPr>
      </p:pic>
      <p:grpSp>
        <p:nvGrpSpPr>
          <p:cNvPr id="34" name="object 9"/>
          <p:cNvGrpSpPr/>
          <p:nvPr/>
        </p:nvGrpSpPr>
        <p:grpSpPr>
          <a:xfrm>
            <a:off x="1384675" y="5031821"/>
            <a:ext cx="4013835" cy="1096645"/>
            <a:chOff x="257574" y="3307025"/>
            <a:chExt cx="4013835" cy="1096645"/>
          </a:xfrm>
        </p:grpSpPr>
        <p:pic>
          <p:nvPicPr>
            <p:cNvPr id="35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125" y="3307025"/>
              <a:ext cx="3920760" cy="996536"/>
            </a:xfrm>
            <a:prstGeom prst="rect">
              <a:avLst/>
            </a:prstGeom>
          </p:spPr>
        </p:pic>
        <p:sp>
          <p:nvSpPr>
            <p:cNvPr id="36" name="object 11"/>
            <p:cNvSpPr/>
            <p:nvPr/>
          </p:nvSpPr>
          <p:spPr>
            <a:xfrm>
              <a:off x="267099" y="3792836"/>
              <a:ext cx="3994785" cy="601345"/>
            </a:xfrm>
            <a:custGeom>
              <a:avLst/>
              <a:gdLst/>
              <a:ahLst/>
              <a:cxnLst/>
              <a:rect l="l" t="t" r="r" b="b"/>
              <a:pathLst>
                <a:path w="3994785" h="601345">
                  <a:moveTo>
                    <a:pt x="0" y="0"/>
                  </a:moveTo>
                  <a:lnTo>
                    <a:pt x="3994199" y="0"/>
                  </a:lnTo>
                  <a:lnTo>
                    <a:pt x="3994199" y="600899"/>
                  </a:lnTo>
                  <a:lnTo>
                    <a:pt x="0" y="600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2"/>
          <p:cNvSpPr/>
          <p:nvPr/>
        </p:nvSpPr>
        <p:spPr>
          <a:xfrm>
            <a:off x="5619676" y="5069946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/>
          <p:cNvGrpSpPr/>
          <p:nvPr/>
        </p:nvGrpSpPr>
        <p:grpSpPr>
          <a:xfrm>
            <a:off x="2403475" y="2567940"/>
            <a:ext cx="6588125" cy="2385060"/>
            <a:chOff x="1340725" y="858425"/>
            <a:chExt cx="6588125" cy="2385060"/>
          </a:xfrm>
        </p:grpSpPr>
        <p:pic>
          <p:nvPicPr>
            <p:cNvPr id="14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15" name="object 6"/>
            <p:cNvSpPr/>
            <p:nvPr/>
          </p:nvSpPr>
          <p:spPr>
            <a:xfrm>
              <a:off x="4134505" y="2047700"/>
              <a:ext cx="1297940" cy="714375"/>
            </a:xfrm>
            <a:custGeom>
              <a:avLst/>
              <a:gdLst/>
              <a:ahLst/>
              <a:cxnLst/>
              <a:rect l="l" t="t" r="r" b="b"/>
              <a:pathLst>
                <a:path w="1297939" h="714375">
                  <a:moveTo>
                    <a:pt x="0" y="0"/>
                  </a:moveTo>
                  <a:lnTo>
                    <a:pt x="1297499" y="0"/>
                  </a:lnTo>
                  <a:lnTo>
                    <a:pt x="1297499" y="714299"/>
                  </a:lnTo>
                  <a:lnTo>
                    <a:pt x="0" y="71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/>
            <p:cNvSpPr/>
            <p:nvPr/>
          </p:nvSpPr>
          <p:spPr>
            <a:xfrm>
              <a:off x="1577314" y="1078826"/>
              <a:ext cx="2034539" cy="2164715"/>
            </a:xfrm>
            <a:custGeom>
              <a:avLst/>
              <a:gdLst/>
              <a:ahLst/>
              <a:cxnLst/>
              <a:rect l="l" t="t" r="r" b="b"/>
              <a:pathLst>
                <a:path w="2034539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2034539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2034539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2034539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2034539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2034539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2034539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2034539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150" y="1729786"/>
              <a:ext cx="1600199" cy="190499"/>
            </a:xfrm>
            <a:prstGeom prst="rect">
              <a:avLst/>
            </a:prstGeom>
          </p:spPr>
        </p:pic>
      </p:grpSp>
      <p:sp>
        <p:nvSpPr>
          <p:cNvPr id="18" name="object 14"/>
          <p:cNvSpPr txBox="1"/>
          <p:nvPr/>
        </p:nvSpPr>
        <p:spPr>
          <a:xfrm>
            <a:off x="4709725" y="2798403"/>
            <a:ext cx="79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5658950" y="2798403"/>
            <a:ext cx="666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Local gradient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16"/>
          <p:cNvGrpSpPr/>
          <p:nvPr/>
        </p:nvGrpSpPr>
        <p:grpSpPr>
          <a:xfrm>
            <a:off x="5105650" y="3240827"/>
            <a:ext cx="751205" cy="139065"/>
            <a:chOff x="4042900" y="1531312"/>
            <a:chExt cx="751205" cy="139065"/>
          </a:xfrm>
        </p:grpSpPr>
        <p:pic>
          <p:nvPicPr>
            <p:cNvPr id="25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900" y="1562962"/>
              <a:ext cx="183382" cy="107109"/>
            </a:xfrm>
            <a:prstGeom prst="rect">
              <a:avLst/>
            </a:prstGeom>
          </p:spPr>
        </p:pic>
        <p:sp>
          <p:nvSpPr>
            <p:cNvPr id="26" name="object 18"/>
            <p:cNvSpPr/>
            <p:nvPr/>
          </p:nvSpPr>
          <p:spPr>
            <a:xfrm>
              <a:off x="4754068" y="1536075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34694" y="0"/>
                  </a:moveTo>
                  <a:lnTo>
                    <a:pt x="0" y="83156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9"/>
            <p:cNvSpPr/>
            <p:nvPr/>
          </p:nvSpPr>
          <p:spPr>
            <a:xfrm>
              <a:off x="4737424" y="161317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45950"/>
                  </a:moveTo>
                  <a:lnTo>
                    <a:pt x="2124" y="0"/>
                  </a:lnTo>
                  <a:lnTo>
                    <a:pt x="31163" y="12115"/>
                  </a:lnTo>
                  <a:lnTo>
                    <a:pt x="0" y="459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0"/>
            <p:cNvSpPr/>
            <p:nvPr/>
          </p:nvSpPr>
          <p:spPr>
            <a:xfrm>
              <a:off x="4737424" y="1613173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124" y="0"/>
                  </a:moveTo>
                  <a:lnTo>
                    <a:pt x="0" y="45950"/>
                  </a:lnTo>
                  <a:lnTo>
                    <a:pt x="31163" y="12115"/>
                  </a:lnTo>
                  <a:lnTo>
                    <a:pt x="21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1" name="object 4"/>
          <p:cNvGrpSpPr/>
          <p:nvPr/>
        </p:nvGrpSpPr>
        <p:grpSpPr>
          <a:xfrm>
            <a:off x="1371600" y="2328970"/>
            <a:ext cx="7661909" cy="3445510"/>
            <a:chOff x="267124" y="858425"/>
            <a:chExt cx="7661909" cy="3445510"/>
          </a:xfrm>
        </p:grpSpPr>
        <p:pic>
          <p:nvPicPr>
            <p:cNvPr id="2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23" name="object 6"/>
            <p:cNvSpPr/>
            <p:nvPr/>
          </p:nvSpPr>
          <p:spPr>
            <a:xfrm>
              <a:off x="3283374" y="1571074"/>
              <a:ext cx="1209675" cy="1252855"/>
            </a:xfrm>
            <a:custGeom>
              <a:avLst/>
              <a:gdLst/>
              <a:ahLst/>
              <a:cxnLst/>
              <a:rect l="l" t="t" r="r" b="b"/>
              <a:pathLst>
                <a:path w="1209675" h="1252855">
                  <a:moveTo>
                    <a:pt x="0" y="0"/>
                  </a:moveTo>
                  <a:lnTo>
                    <a:pt x="1209299" y="0"/>
                  </a:lnTo>
                  <a:lnTo>
                    <a:pt x="1209299" y="1252799"/>
                  </a:lnTo>
                  <a:lnTo>
                    <a:pt x="0" y="1252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124" y="3307025"/>
              <a:ext cx="3920760" cy="996536"/>
            </a:xfrm>
            <a:prstGeom prst="rect">
              <a:avLst/>
            </a:prstGeom>
          </p:spPr>
        </p:pic>
        <p:sp>
          <p:nvSpPr>
            <p:cNvPr id="30" name="object 8"/>
            <p:cNvSpPr/>
            <p:nvPr/>
          </p:nvSpPr>
          <p:spPr>
            <a:xfrm>
              <a:off x="1340724" y="2744974"/>
              <a:ext cx="795655" cy="600710"/>
            </a:xfrm>
            <a:custGeom>
              <a:avLst/>
              <a:gdLst/>
              <a:ahLst/>
              <a:cxnLst/>
              <a:rect l="l" t="t" r="r" b="b"/>
              <a:pathLst>
                <a:path w="795655" h="600710">
                  <a:moveTo>
                    <a:pt x="0" y="0"/>
                  </a:moveTo>
                  <a:lnTo>
                    <a:pt x="795299" y="0"/>
                  </a:lnTo>
                  <a:lnTo>
                    <a:pt x="795299" y="600299"/>
                  </a:lnTo>
                  <a:lnTo>
                    <a:pt x="0" y="600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/>
            <p:cNvSpPr/>
            <p:nvPr/>
          </p:nvSpPr>
          <p:spPr>
            <a:xfrm>
              <a:off x="1577314" y="1078826"/>
              <a:ext cx="2034539" cy="2164715"/>
            </a:xfrm>
            <a:custGeom>
              <a:avLst/>
              <a:gdLst/>
              <a:ahLst/>
              <a:cxnLst/>
              <a:rect l="l" t="t" r="r" b="b"/>
              <a:pathLst>
                <a:path w="2034539" h="216471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2034539" h="216471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2034539" h="216471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2034539" h="2164715">
                  <a:moveTo>
                    <a:pt x="353148" y="2008352"/>
                  </a:moveTo>
                  <a:lnTo>
                    <a:pt x="33350" y="2008352"/>
                  </a:lnTo>
                  <a:lnTo>
                    <a:pt x="33350" y="2164651"/>
                  </a:lnTo>
                  <a:lnTo>
                    <a:pt x="353148" y="2164651"/>
                  </a:lnTo>
                  <a:lnTo>
                    <a:pt x="353148" y="2008352"/>
                  </a:lnTo>
                  <a:close/>
                </a:path>
                <a:path w="2034539" h="216471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2034539" h="216471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2034539" h="216471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  <a:path w="2034539" h="2164715">
                  <a:moveTo>
                    <a:pt x="2034159" y="761758"/>
                  </a:moveTo>
                  <a:lnTo>
                    <a:pt x="1714360" y="761758"/>
                  </a:lnTo>
                  <a:lnTo>
                    <a:pt x="1714360" y="918057"/>
                  </a:lnTo>
                  <a:lnTo>
                    <a:pt x="2034159" y="918057"/>
                  </a:lnTo>
                  <a:lnTo>
                    <a:pt x="2034159" y="761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0278" y="4777570"/>
            <a:ext cx="4145497" cy="996524"/>
          </a:xfrm>
          <a:prstGeom prst="rect">
            <a:avLst/>
          </a:prstGeom>
        </p:spPr>
      </p:pic>
      <p:sp>
        <p:nvSpPr>
          <p:cNvPr id="38" name="object 11"/>
          <p:cNvSpPr/>
          <p:nvPr/>
        </p:nvSpPr>
        <p:spPr>
          <a:xfrm>
            <a:off x="5597051" y="481569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34DA9E-CA1A-41BC-82CD-22D1868EE98F}"/>
              </a:ext>
            </a:extLst>
          </p:cNvPr>
          <p:cNvGrpSpPr/>
          <p:nvPr/>
        </p:nvGrpSpPr>
        <p:grpSpPr>
          <a:xfrm>
            <a:off x="5739050" y="304800"/>
            <a:ext cx="6203964" cy="2845634"/>
            <a:chOff x="2013427" y="1557625"/>
            <a:chExt cx="8914695" cy="4412209"/>
          </a:xfrm>
        </p:grpSpPr>
        <p:grpSp>
          <p:nvGrpSpPr>
            <p:cNvPr id="13" name="object 2">
              <a:extLst>
                <a:ext uri="{FF2B5EF4-FFF2-40B4-BE49-F238E27FC236}">
                  <a16:creationId xmlns:a16="http://schemas.microsoft.com/office/drawing/2014/main" id="{6C48C0B6-410E-4359-BA3A-548219FDB0D7}"/>
                </a:ext>
              </a:extLst>
            </p:cNvPr>
            <p:cNvGrpSpPr/>
            <p:nvPr/>
          </p:nvGrpSpPr>
          <p:grpSpPr>
            <a:xfrm>
              <a:off x="4289958" y="1828630"/>
              <a:ext cx="3514090" cy="3514090"/>
              <a:chOff x="2966674" y="485224"/>
              <a:chExt cx="3514090" cy="3514090"/>
            </a:xfrm>
          </p:grpSpPr>
          <p:sp>
            <p:nvSpPr>
              <p:cNvPr id="55" name="object 3">
                <a:extLst>
                  <a:ext uri="{FF2B5EF4-FFF2-40B4-BE49-F238E27FC236}">
                    <a16:creationId xmlns:a16="http://schemas.microsoft.com/office/drawing/2014/main" id="{62891D0A-A2EF-41F9-B987-11AA3D42986B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1747349" y="3494699"/>
                    </a:move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4">
                <a:extLst>
                  <a:ext uri="{FF2B5EF4-FFF2-40B4-BE49-F238E27FC236}">
                    <a16:creationId xmlns:a16="http://schemas.microsoft.com/office/drawing/2014/main" id="{F9D139D3-C181-4F6F-94D8-52D4B6DEFDA2}"/>
                  </a:ext>
                </a:extLst>
              </p:cNvPr>
              <p:cNvSpPr/>
              <p:nvPr/>
            </p:nvSpPr>
            <p:spPr>
              <a:xfrm>
                <a:off x="2976199" y="494749"/>
                <a:ext cx="3495040" cy="3495040"/>
              </a:xfrm>
              <a:custGeom>
                <a:avLst/>
                <a:gdLst/>
                <a:ahLst/>
                <a:cxnLst/>
                <a:rect l="l" t="t" r="r" b="b"/>
                <a:pathLst>
                  <a:path w="3495040" h="3495040">
                    <a:moveTo>
                      <a:pt x="0" y="1747349"/>
                    </a:moveTo>
                    <a:lnTo>
                      <a:pt x="649" y="1699253"/>
                    </a:lnTo>
                    <a:lnTo>
                      <a:pt x="2585" y="1651477"/>
                    </a:lnTo>
                    <a:lnTo>
                      <a:pt x="5792" y="1604040"/>
                    </a:lnTo>
                    <a:lnTo>
                      <a:pt x="10253" y="1556956"/>
                    </a:lnTo>
                    <a:lnTo>
                      <a:pt x="15951" y="1510244"/>
                    </a:lnTo>
                    <a:lnTo>
                      <a:pt x="22869" y="1463920"/>
                    </a:lnTo>
                    <a:lnTo>
                      <a:pt x="30992" y="1418001"/>
                    </a:lnTo>
                    <a:lnTo>
                      <a:pt x="40302" y="1372502"/>
                    </a:lnTo>
                    <a:lnTo>
                      <a:pt x="50782" y="1327441"/>
                    </a:lnTo>
                    <a:lnTo>
                      <a:pt x="62417" y="1282835"/>
                    </a:lnTo>
                    <a:lnTo>
                      <a:pt x="75188" y="1238699"/>
                    </a:lnTo>
                    <a:lnTo>
                      <a:pt x="89081" y="1195052"/>
                    </a:lnTo>
                    <a:lnTo>
                      <a:pt x="104077" y="1151909"/>
                    </a:lnTo>
                    <a:lnTo>
                      <a:pt x="120161" y="1109286"/>
                    </a:lnTo>
                    <a:lnTo>
                      <a:pt x="137315" y="1067202"/>
                    </a:lnTo>
                    <a:lnTo>
                      <a:pt x="155523" y="1025672"/>
                    </a:lnTo>
                    <a:lnTo>
                      <a:pt x="174769" y="984713"/>
                    </a:lnTo>
                    <a:lnTo>
                      <a:pt x="195036" y="944342"/>
                    </a:lnTo>
                    <a:lnTo>
                      <a:pt x="216306" y="904575"/>
                    </a:lnTo>
                    <a:lnTo>
                      <a:pt x="238564" y="865428"/>
                    </a:lnTo>
                    <a:lnTo>
                      <a:pt x="261793" y="826920"/>
                    </a:lnTo>
                    <a:lnTo>
                      <a:pt x="285975" y="789066"/>
                    </a:lnTo>
                    <a:lnTo>
                      <a:pt x="311096" y="751883"/>
                    </a:lnTo>
                    <a:lnTo>
                      <a:pt x="337137" y="715387"/>
                    </a:lnTo>
                    <a:lnTo>
                      <a:pt x="364082" y="679596"/>
                    </a:lnTo>
                    <a:lnTo>
                      <a:pt x="391914" y="644526"/>
                    </a:lnTo>
                    <a:lnTo>
                      <a:pt x="420618" y="610193"/>
                    </a:lnTo>
                    <a:lnTo>
                      <a:pt x="450175" y="576614"/>
                    </a:lnTo>
                    <a:lnTo>
                      <a:pt x="480571" y="543807"/>
                    </a:lnTo>
                    <a:lnTo>
                      <a:pt x="511786" y="511786"/>
                    </a:lnTo>
                    <a:lnTo>
                      <a:pt x="543807" y="480571"/>
                    </a:lnTo>
                    <a:lnTo>
                      <a:pt x="576614" y="450175"/>
                    </a:lnTo>
                    <a:lnTo>
                      <a:pt x="610193" y="420618"/>
                    </a:lnTo>
                    <a:lnTo>
                      <a:pt x="644526" y="391914"/>
                    </a:lnTo>
                    <a:lnTo>
                      <a:pt x="679596" y="364082"/>
                    </a:lnTo>
                    <a:lnTo>
                      <a:pt x="715387" y="337137"/>
                    </a:lnTo>
                    <a:lnTo>
                      <a:pt x="751883" y="311096"/>
                    </a:lnTo>
                    <a:lnTo>
                      <a:pt x="789066" y="285975"/>
                    </a:lnTo>
                    <a:lnTo>
                      <a:pt x="826920" y="261793"/>
                    </a:lnTo>
                    <a:lnTo>
                      <a:pt x="865428" y="238564"/>
                    </a:lnTo>
                    <a:lnTo>
                      <a:pt x="904575" y="216306"/>
                    </a:lnTo>
                    <a:lnTo>
                      <a:pt x="944342" y="195036"/>
                    </a:lnTo>
                    <a:lnTo>
                      <a:pt x="984713" y="174769"/>
                    </a:lnTo>
                    <a:lnTo>
                      <a:pt x="1025672" y="155523"/>
                    </a:lnTo>
                    <a:lnTo>
                      <a:pt x="1067202" y="137315"/>
                    </a:lnTo>
                    <a:lnTo>
                      <a:pt x="1109286" y="120161"/>
                    </a:lnTo>
                    <a:lnTo>
                      <a:pt x="1151909" y="104077"/>
                    </a:lnTo>
                    <a:lnTo>
                      <a:pt x="1195052" y="89081"/>
                    </a:lnTo>
                    <a:lnTo>
                      <a:pt x="1238699" y="75188"/>
                    </a:lnTo>
                    <a:lnTo>
                      <a:pt x="1282835" y="62417"/>
                    </a:lnTo>
                    <a:lnTo>
                      <a:pt x="1327441" y="50782"/>
                    </a:lnTo>
                    <a:lnTo>
                      <a:pt x="1372502" y="40302"/>
                    </a:lnTo>
                    <a:lnTo>
                      <a:pt x="1418001" y="30992"/>
                    </a:lnTo>
                    <a:lnTo>
                      <a:pt x="1463920" y="22869"/>
                    </a:lnTo>
                    <a:lnTo>
                      <a:pt x="1510244" y="15951"/>
                    </a:lnTo>
                    <a:lnTo>
                      <a:pt x="1556956" y="10253"/>
                    </a:lnTo>
                    <a:lnTo>
                      <a:pt x="1604040" y="5792"/>
                    </a:lnTo>
                    <a:lnTo>
                      <a:pt x="1651477" y="2585"/>
                    </a:lnTo>
                    <a:lnTo>
                      <a:pt x="1699253" y="649"/>
                    </a:lnTo>
                    <a:lnTo>
                      <a:pt x="1747349" y="0"/>
                    </a:lnTo>
                    <a:lnTo>
                      <a:pt x="1796925" y="702"/>
                    </a:lnTo>
                    <a:lnTo>
                      <a:pt x="1846329" y="2803"/>
                    </a:lnTo>
                    <a:lnTo>
                      <a:pt x="1895534" y="6290"/>
                    </a:lnTo>
                    <a:lnTo>
                      <a:pt x="1944514" y="11153"/>
                    </a:lnTo>
                    <a:lnTo>
                      <a:pt x="1993241" y="17380"/>
                    </a:lnTo>
                    <a:lnTo>
                      <a:pt x="2041690" y="24961"/>
                    </a:lnTo>
                    <a:lnTo>
                      <a:pt x="2089833" y="33885"/>
                    </a:lnTo>
                    <a:lnTo>
                      <a:pt x="2137643" y="44139"/>
                    </a:lnTo>
                    <a:lnTo>
                      <a:pt x="2185095" y="55715"/>
                    </a:lnTo>
                    <a:lnTo>
                      <a:pt x="2232161" y="68599"/>
                    </a:lnTo>
                    <a:lnTo>
                      <a:pt x="2278814" y="82782"/>
                    </a:lnTo>
                    <a:lnTo>
                      <a:pt x="2325028" y="98252"/>
                    </a:lnTo>
                    <a:lnTo>
                      <a:pt x="2370776" y="114998"/>
                    </a:lnTo>
                    <a:lnTo>
                      <a:pt x="2416032" y="133009"/>
                    </a:lnTo>
                    <a:lnTo>
                      <a:pt x="2460768" y="152273"/>
                    </a:lnTo>
                    <a:lnTo>
                      <a:pt x="2504958" y="172781"/>
                    </a:lnTo>
                    <a:lnTo>
                      <a:pt x="2548575" y="194521"/>
                    </a:lnTo>
                    <a:lnTo>
                      <a:pt x="2591592" y="217481"/>
                    </a:lnTo>
                    <a:lnTo>
                      <a:pt x="2633983" y="241651"/>
                    </a:lnTo>
                    <a:lnTo>
                      <a:pt x="2675722" y="267019"/>
                    </a:lnTo>
                    <a:lnTo>
                      <a:pt x="2716780" y="293575"/>
                    </a:lnTo>
                    <a:lnTo>
                      <a:pt x="2757132" y="321307"/>
                    </a:lnTo>
                    <a:lnTo>
                      <a:pt x="2796751" y="350205"/>
                    </a:lnTo>
                    <a:lnTo>
                      <a:pt x="2835610" y="380257"/>
                    </a:lnTo>
                    <a:lnTo>
                      <a:pt x="2873682" y="411452"/>
                    </a:lnTo>
                    <a:lnTo>
                      <a:pt x="2910941" y="443780"/>
                    </a:lnTo>
                    <a:lnTo>
                      <a:pt x="2947360" y="477228"/>
                    </a:lnTo>
                    <a:lnTo>
                      <a:pt x="2982912" y="511786"/>
                    </a:lnTo>
                    <a:lnTo>
                      <a:pt x="3017471" y="547339"/>
                    </a:lnTo>
                    <a:lnTo>
                      <a:pt x="3050919" y="583758"/>
                    </a:lnTo>
                    <a:lnTo>
                      <a:pt x="3083247" y="621017"/>
                    </a:lnTo>
                    <a:lnTo>
                      <a:pt x="3114442" y="659089"/>
                    </a:lnTo>
                    <a:lnTo>
                      <a:pt x="3144494" y="697948"/>
                    </a:lnTo>
                    <a:lnTo>
                      <a:pt x="3173392" y="737567"/>
                    </a:lnTo>
                    <a:lnTo>
                      <a:pt x="3201124" y="777919"/>
                    </a:lnTo>
                    <a:lnTo>
                      <a:pt x="3227680" y="818977"/>
                    </a:lnTo>
                    <a:lnTo>
                      <a:pt x="3253048" y="860716"/>
                    </a:lnTo>
                    <a:lnTo>
                      <a:pt x="3277218" y="903107"/>
                    </a:lnTo>
                    <a:lnTo>
                      <a:pt x="3300178" y="946124"/>
                    </a:lnTo>
                    <a:lnTo>
                      <a:pt x="3321918" y="989742"/>
                    </a:lnTo>
                    <a:lnTo>
                      <a:pt x="3342426" y="1033932"/>
                    </a:lnTo>
                    <a:lnTo>
                      <a:pt x="3361690" y="1078668"/>
                    </a:lnTo>
                    <a:lnTo>
                      <a:pt x="3379701" y="1123923"/>
                    </a:lnTo>
                    <a:lnTo>
                      <a:pt x="3396447" y="1169671"/>
                    </a:lnTo>
                    <a:lnTo>
                      <a:pt x="3411917" y="1215885"/>
                    </a:lnTo>
                    <a:lnTo>
                      <a:pt x="3426100" y="1262539"/>
                    </a:lnTo>
                    <a:lnTo>
                      <a:pt x="3438984" y="1309604"/>
                    </a:lnTo>
                    <a:lnTo>
                      <a:pt x="3450560" y="1357056"/>
                    </a:lnTo>
                    <a:lnTo>
                      <a:pt x="3460814" y="1404867"/>
                    </a:lnTo>
                    <a:lnTo>
                      <a:pt x="3469738" y="1453010"/>
                    </a:lnTo>
                    <a:lnTo>
                      <a:pt x="3477319" y="1501458"/>
                    </a:lnTo>
                    <a:lnTo>
                      <a:pt x="3483546" y="1550185"/>
                    </a:lnTo>
                    <a:lnTo>
                      <a:pt x="3488409" y="1599165"/>
                    </a:lnTo>
                    <a:lnTo>
                      <a:pt x="3491896" y="1648370"/>
                    </a:lnTo>
                    <a:lnTo>
                      <a:pt x="3493997" y="1697774"/>
                    </a:lnTo>
                    <a:lnTo>
                      <a:pt x="3494699" y="1747349"/>
                    </a:lnTo>
                    <a:lnTo>
                      <a:pt x="3494050" y="1795446"/>
                    </a:lnTo>
                    <a:lnTo>
                      <a:pt x="3492114" y="1843222"/>
                    </a:lnTo>
                    <a:lnTo>
                      <a:pt x="3488907" y="1890659"/>
                    </a:lnTo>
                    <a:lnTo>
                      <a:pt x="3484446" y="1937743"/>
                    </a:lnTo>
                    <a:lnTo>
                      <a:pt x="3478748" y="1984455"/>
                    </a:lnTo>
                    <a:lnTo>
                      <a:pt x="3471830" y="2030779"/>
                    </a:lnTo>
                    <a:lnTo>
                      <a:pt x="3463707" y="2076698"/>
                    </a:lnTo>
                    <a:lnTo>
                      <a:pt x="3454397" y="2122197"/>
                    </a:lnTo>
                    <a:lnTo>
                      <a:pt x="3443917" y="2167258"/>
                    </a:lnTo>
                    <a:lnTo>
                      <a:pt x="3432282" y="2211864"/>
                    </a:lnTo>
                    <a:lnTo>
                      <a:pt x="3419511" y="2256000"/>
                    </a:lnTo>
                    <a:lnTo>
                      <a:pt x="3405618" y="2299647"/>
                    </a:lnTo>
                    <a:lnTo>
                      <a:pt x="3390622" y="2342790"/>
                    </a:lnTo>
                    <a:lnTo>
                      <a:pt x="3374538" y="2385413"/>
                    </a:lnTo>
                    <a:lnTo>
                      <a:pt x="3357384" y="2427497"/>
                    </a:lnTo>
                    <a:lnTo>
                      <a:pt x="3339176" y="2469027"/>
                    </a:lnTo>
                    <a:lnTo>
                      <a:pt x="3319930" y="2509986"/>
                    </a:lnTo>
                    <a:lnTo>
                      <a:pt x="3299663" y="2550357"/>
                    </a:lnTo>
                    <a:lnTo>
                      <a:pt x="3278393" y="2590124"/>
                    </a:lnTo>
                    <a:lnTo>
                      <a:pt x="3256135" y="2629270"/>
                    </a:lnTo>
                    <a:lnTo>
                      <a:pt x="3232906" y="2667779"/>
                    </a:lnTo>
                    <a:lnTo>
                      <a:pt x="3208724" y="2705633"/>
                    </a:lnTo>
                    <a:lnTo>
                      <a:pt x="3183603" y="2742816"/>
                    </a:lnTo>
                    <a:lnTo>
                      <a:pt x="3157562" y="2779312"/>
                    </a:lnTo>
                    <a:lnTo>
                      <a:pt x="3130617" y="2815103"/>
                    </a:lnTo>
                    <a:lnTo>
                      <a:pt x="3102785" y="2850173"/>
                    </a:lnTo>
                    <a:lnTo>
                      <a:pt x="3074081" y="2884506"/>
                    </a:lnTo>
                    <a:lnTo>
                      <a:pt x="3044524" y="2918085"/>
                    </a:lnTo>
                    <a:lnTo>
                      <a:pt x="3014128" y="2950892"/>
                    </a:lnTo>
                    <a:lnTo>
                      <a:pt x="2982913" y="2982913"/>
                    </a:lnTo>
                    <a:lnTo>
                      <a:pt x="2950892" y="3014128"/>
                    </a:lnTo>
                    <a:lnTo>
                      <a:pt x="2918085" y="3044524"/>
                    </a:lnTo>
                    <a:lnTo>
                      <a:pt x="2884506" y="3074081"/>
                    </a:lnTo>
                    <a:lnTo>
                      <a:pt x="2850173" y="3102785"/>
                    </a:lnTo>
                    <a:lnTo>
                      <a:pt x="2815103" y="3130617"/>
                    </a:lnTo>
                    <a:lnTo>
                      <a:pt x="2779312" y="3157562"/>
                    </a:lnTo>
                    <a:lnTo>
                      <a:pt x="2742816" y="3183603"/>
                    </a:lnTo>
                    <a:lnTo>
                      <a:pt x="2705633" y="3208724"/>
                    </a:lnTo>
                    <a:lnTo>
                      <a:pt x="2667779" y="3232906"/>
                    </a:lnTo>
                    <a:lnTo>
                      <a:pt x="2629270" y="3256135"/>
                    </a:lnTo>
                    <a:lnTo>
                      <a:pt x="2590124" y="3278393"/>
                    </a:lnTo>
                    <a:lnTo>
                      <a:pt x="2550357" y="3299663"/>
                    </a:lnTo>
                    <a:lnTo>
                      <a:pt x="2509986" y="3319930"/>
                    </a:lnTo>
                    <a:lnTo>
                      <a:pt x="2469027" y="3339176"/>
                    </a:lnTo>
                    <a:lnTo>
                      <a:pt x="2427497" y="3357384"/>
                    </a:lnTo>
                    <a:lnTo>
                      <a:pt x="2385413" y="3374538"/>
                    </a:lnTo>
                    <a:lnTo>
                      <a:pt x="2342790" y="3390622"/>
                    </a:lnTo>
                    <a:lnTo>
                      <a:pt x="2299647" y="3405618"/>
                    </a:lnTo>
                    <a:lnTo>
                      <a:pt x="2256000" y="3419511"/>
                    </a:lnTo>
                    <a:lnTo>
                      <a:pt x="2211864" y="3432282"/>
                    </a:lnTo>
                    <a:lnTo>
                      <a:pt x="2167258" y="3443917"/>
                    </a:lnTo>
                    <a:lnTo>
                      <a:pt x="2122197" y="3454397"/>
                    </a:lnTo>
                    <a:lnTo>
                      <a:pt x="2076698" y="3463707"/>
                    </a:lnTo>
                    <a:lnTo>
                      <a:pt x="2030779" y="3471830"/>
                    </a:lnTo>
                    <a:lnTo>
                      <a:pt x="1984455" y="3478748"/>
                    </a:lnTo>
                    <a:lnTo>
                      <a:pt x="1937743" y="3484446"/>
                    </a:lnTo>
                    <a:lnTo>
                      <a:pt x="1890659" y="3488907"/>
                    </a:lnTo>
                    <a:lnTo>
                      <a:pt x="1843222" y="3492114"/>
                    </a:lnTo>
                    <a:lnTo>
                      <a:pt x="1795446" y="3494050"/>
                    </a:lnTo>
                    <a:lnTo>
                      <a:pt x="1747349" y="3494699"/>
                    </a:lnTo>
                    <a:lnTo>
                      <a:pt x="1699253" y="3494050"/>
                    </a:lnTo>
                    <a:lnTo>
                      <a:pt x="1651477" y="3492114"/>
                    </a:lnTo>
                    <a:lnTo>
                      <a:pt x="1604040" y="3488907"/>
                    </a:lnTo>
                    <a:lnTo>
                      <a:pt x="1556956" y="3484446"/>
                    </a:lnTo>
                    <a:lnTo>
                      <a:pt x="1510244" y="3478748"/>
                    </a:lnTo>
                    <a:lnTo>
                      <a:pt x="1463920" y="3471830"/>
                    </a:lnTo>
                    <a:lnTo>
                      <a:pt x="1418001" y="3463707"/>
                    </a:lnTo>
                    <a:lnTo>
                      <a:pt x="1372502" y="3454397"/>
                    </a:lnTo>
                    <a:lnTo>
                      <a:pt x="1327441" y="3443917"/>
                    </a:lnTo>
                    <a:lnTo>
                      <a:pt x="1282835" y="3432282"/>
                    </a:lnTo>
                    <a:lnTo>
                      <a:pt x="1238699" y="3419511"/>
                    </a:lnTo>
                    <a:lnTo>
                      <a:pt x="1195052" y="3405618"/>
                    </a:lnTo>
                    <a:lnTo>
                      <a:pt x="1151909" y="3390622"/>
                    </a:lnTo>
                    <a:lnTo>
                      <a:pt x="1109286" y="3374538"/>
                    </a:lnTo>
                    <a:lnTo>
                      <a:pt x="1067202" y="3357384"/>
                    </a:lnTo>
                    <a:lnTo>
                      <a:pt x="1025672" y="3339176"/>
                    </a:lnTo>
                    <a:lnTo>
                      <a:pt x="984713" y="3319930"/>
                    </a:lnTo>
                    <a:lnTo>
                      <a:pt x="944342" y="3299663"/>
                    </a:lnTo>
                    <a:lnTo>
                      <a:pt x="904575" y="3278393"/>
                    </a:lnTo>
                    <a:lnTo>
                      <a:pt x="865428" y="3256135"/>
                    </a:lnTo>
                    <a:lnTo>
                      <a:pt x="826920" y="3232906"/>
                    </a:lnTo>
                    <a:lnTo>
                      <a:pt x="789066" y="3208724"/>
                    </a:lnTo>
                    <a:lnTo>
                      <a:pt x="751883" y="3183603"/>
                    </a:lnTo>
                    <a:lnTo>
                      <a:pt x="715387" y="3157562"/>
                    </a:lnTo>
                    <a:lnTo>
                      <a:pt x="679596" y="3130617"/>
                    </a:lnTo>
                    <a:lnTo>
                      <a:pt x="644526" y="3102785"/>
                    </a:lnTo>
                    <a:lnTo>
                      <a:pt x="610193" y="3074081"/>
                    </a:lnTo>
                    <a:lnTo>
                      <a:pt x="576614" y="3044524"/>
                    </a:lnTo>
                    <a:lnTo>
                      <a:pt x="543807" y="3014128"/>
                    </a:lnTo>
                    <a:lnTo>
                      <a:pt x="511786" y="2982913"/>
                    </a:lnTo>
                    <a:lnTo>
                      <a:pt x="480571" y="2950892"/>
                    </a:lnTo>
                    <a:lnTo>
                      <a:pt x="450175" y="2918085"/>
                    </a:lnTo>
                    <a:lnTo>
                      <a:pt x="420618" y="2884506"/>
                    </a:lnTo>
                    <a:lnTo>
                      <a:pt x="391914" y="2850173"/>
                    </a:lnTo>
                    <a:lnTo>
                      <a:pt x="364082" y="2815103"/>
                    </a:lnTo>
                    <a:lnTo>
                      <a:pt x="337137" y="2779312"/>
                    </a:lnTo>
                    <a:lnTo>
                      <a:pt x="311096" y="2742816"/>
                    </a:lnTo>
                    <a:lnTo>
                      <a:pt x="285975" y="2705633"/>
                    </a:lnTo>
                    <a:lnTo>
                      <a:pt x="261793" y="2667779"/>
                    </a:lnTo>
                    <a:lnTo>
                      <a:pt x="238564" y="2629270"/>
                    </a:lnTo>
                    <a:lnTo>
                      <a:pt x="216306" y="2590124"/>
                    </a:lnTo>
                    <a:lnTo>
                      <a:pt x="195036" y="2550357"/>
                    </a:lnTo>
                    <a:lnTo>
                      <a:pt x="174769" y="2509986"/>
                    </a:lnTo>
                    <a:lnTo>
                      <a:pt x="155523" y="2469027"/>
                    </a:lnTo>
                    <a:lnTo>
                      <a:pt x="137315" y="2427497"/>
                    </a:lnTo>
                    <a:lnTo>
                      <a:pt x="120161" y="2385413"/>
                    </a:lnTo>
                    <a:lnTo>
                      <a:pt x="104077" y="2342790"/>
                    </a:lnTo>
                    <a:lnTo>
                      <a:pt x="89081" y="2299647"/>
                    </a:lnTo>
                    <a:lnTo>
                      <a:pt x="75188" y="2256000"/>
                    </a:lnTo>
                    <a:lnTo>
                      <a:pt x="62417" y="2211864"/>
                    </a:lnTo>
                    <a:lnTo>
                      <a:pt x="50782" y="2167258"/>
                    </a:lnTo>
                    <a:lnTo>
                      <a:pt x="40302" y="2122197"/>
                    </a:lnTo>
                    <a:lnTo>
                      <a:pt x="30992" y="2076698"/>
                    </a:lnTo>
                    <a:lnTo>
                      <a:pt x="22869" y="2030779"/>
                    </a:lnTo>
                    <a:lnTo>
                      <a:pt x="15951" y="1984455"/>
                    </a:lnTo>
                    <a:lnTo>
                      <a:pt x="10253" y="1937743"/>
                    </a:lnTo>
                    <a:lnTo>
                      <a:pt x="5792" y="1890659"/>
                    </a:lnTo>
                    <a:lnTo>
                      <a:pt x="2585" y="1843222"/>
                    </a:lnTo>
                    <a:lnTo>
                      <a:pt x="649" y="1795446"/>
                    </a:lnTo>
                    <a:lnTo>
                      <a:pt x="0" y="1747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33109E41-28D0-4ED0-AF18-5387CE60A7BA}"/>
                </a:ext>
              </a:extLst>
            </p:cNvPr>
            <p:cNvSpPr txBox="1"/>
            <p:nvPr/>
          </p:nvSpPr>
          <p:spPr>
            <a:xfrm>
              <a:off x="5998448" y="318283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5" name="object 6">
              <a:extLst>
                <a:ext uri="{FF2B5EF4-FFF2-40B4-BE49-F238E27FC236}">
                  <a16:creationId xmlns:a16="http://schemas.microsoft.com/office/drawing/2014/main" id="{D57E3623-7C06-4B07-89ED-D165D157E5C5}"/>
                </a:ext>
              </a:extLst>
            </p:cNvPr>
            <p:cNvGrpSpPr/>
            <p:nvPr/>
          </p:nvGrpSpPr>
          <p:grpSpPr>
            <a:xfrm>
              <a:off x="2064931" y="1557625"/>
              <a:ext cx="8034655" cy="3585845"/>
              <a:chOff x="692650" y="214049"/>
              <a:chExt cx="8034655" cy="3585845"/>
            </a:xfrm>
          </p:grpSpPr>
          <p:sp>
            <p:nvSpPr>
              <p:cNvPr id="43" name="object 7">
                <a:extLst>
                  <a:ext uri="{FF2B5EF4-FFF2-40B4-BE49-F238E27FC236}">
                    <a16:creationId xmlns:a16="http://schemas.microsoft.com/office/drawing/2014/main" id="{E961304B-EFAA-4BB6-AECE-C40A309A5AE7}"/>
                  </a:ext>
                </a:extLst>
              </p:cNvPr>
              <p:cNvSpPr/>
              <p:nvPr/>
            </p:nvSpPr>
            <p:spPr>
              <a:xfrm>
                <a:off x="702175" y="3012748"/>
                <a:ext cx="23018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2301875" h="777875">
                    <a:moveTo>
                      <a:pt x="0" y="777326"/>
                    </a:moveTo>
                    <a:lnTo>
                      <a:pt x="230160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4" name="object 8">
                <a:extLst>
                  <a:ext uri="{FF2B5EF4-FFF2-40B4-BE49-F238E27FC236}">
                    <a16:creationId xmlns:a16="http://schemas.microsoft.com/office/drawing/2014/main" id="{675BDE61-1D97-4997-A060-5634565143C1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4190" y="2973411"/>
                <a:ext cx="111023" cy="78672"/>
              </a:xfrm>
              <a:prstGeom prst="rect">
                <a:avLst/>
              </a:prstGeom>
            </p:spPr>
          </p:pic>
          <p:sp>
            <p:nvSpPr>
              <p:cNvPr id="45" name="object 9">
                <a:extLst>
                  <a:ext uri="{FF2B5EF4-FFF2-40B4-BE49-F238E27FC236}">
                    <a16:creationId xmlns:a16="http://schemas.microsoft.com/office/drawing/2014/main" id="{9F6DBF3C-5503-4607-A402-89600116AA3B}"/>
                  </a:ext>
                </a:extLst>
              </p:cNvPr>
              <p:cNvSpPr/>
              <p:nvPr/>
            </p:nvSpPr>
            <p:spPr>
              <a:xfrm>
                <a:off x="989425" y="470774"/>
                <a:ext cx="2089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089150" h="889000">
                    <a:moveTo>
                      <a:pt x="0" y="0"/>
                    </a:moveTo>
                    <a:lnTo>
                      <a:pt x="2089024" y="888849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6" name="object 10">
                <a:extLst>
                  <a:ext uri="{FF2B5EF4-FFF2-40B4-BE49-F238E27FC236}">
                    <a16:creationId xmlns:a16="http://schemas.microsoft.com/office/drawing/2014/main" id="{B4001B0F-9880-460E-B058-B53FA87C5A01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56605" y="1321145"/>
                <a:ext cx="110918" cy="81850"/>
              </a:xfrm>
              <a:prstGeom prst="rect">
                <a:avLst/>
              </a:prstGeom>
            </p:spPr>
          </p:pic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5B2CCCC2-678D-4922-B58B-9610B5E8F996}"/>
                  </a:ext>
                </a:extLst>
              </p:cNvPr>
              <p:cNvSpPr/>
              <p:nvPr/>
            </p:nvSpPr>
            <p:spPr>
              <a:xfrm>
                <a:off x="6470900" y="22421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8" name="object 12">
                <a:extLst>
                  <a:ext uri="{FF2B5EF4-FFF2-40B4-BE49-F238E27FC236}">
                    <a16:creationId xmlns:a16="http://schemas.microsoft.com/office/drawing/2014/main" id="{AFB554A2-B1A0-4C42-BA5D-58511454160B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1375" y="22011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49" name="object 13">
                <a:extLst>
                  <a:ext uri="{FF2B5EF4-FFF2-40B4-BE49-F238E27FC236}">
                    <a16:creationId xmlns:a16="http://schemas.microsoft.com/office/drawing/2014/main" id="{1052F249-5121-4D23-87E5-B924090F095A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0513" y="233099"/>
                <a:ext cx="352424" cy="304799"/>
              </a:xfrm>
              <a:prstGeom prst="rect">
                <a:avLst/>
              </a:prstGeom>
            </p:spPr>
          </p:pic>
          <p:sp>
            <p:nvSpPr>
              <p:cNvPr id="50" name="object 14">
                <a:extLst>
                  <a:ext uri="{FF2B5EF4-FFF2-40B4-BE49-F238E27FC236}">
                    <a16:creationId xmlns:a16="http://schemas.microsoft.com/office/drawing/2014/main" id="{D9B44B81-E7F3-47FB-8342-4C2F336A5BC1}"/>
                  </a:ext>
                </a:extLst>
              </p:cNvPr>
              <p:cNvSpPr/>
              <p:nvPr/>
            </p:nvSpPr>
            <p:spPr>
              <a:xfrm>
                <a:off x="1370988" y="2235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1" name="object 15">
                <a:extLst>
                  <a:ext uri="{FF2B5EF4-FFF2-40B4-BE49-F238E27FC236}">
                    <a16:creationId xmlns:a16="http://schemas.microsoft.com/office/drawing/2014/main" id="{B7815698-E068-473D-A2E0-5B61B3BC5D30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0363" y="3061025"/>
                <a:ext cx="295274" cy="361949"/>
              </a:xfrm>
              <a:prstGeom prst="rect">
                <a:avLst/>
              </a:prstGeom>
            </p:spPr>
          </p:pic>
          <p:sp>
            <p:nvSpPr>
              <p:cNvPr id="52" name="object 16">
                <a:extLst>
                  <a:ext uri="{FF2B5EF4-FFF2-40B4-BE49-F238E27FC236}">
                    <a16:creationId xmlns:a16="http://schemas.microsoft.com/office/drawing/2014/main" id="{E2C56E24-AAA8-42FA-92FA-56B46A789CE1}"/>
                  </a:ext>
                </a:extLst>
              </p:cNvPr>
              <p:cNvSpPr/>
              <p:nvPr/>
            </p:nvSpPr>
            <p:spPr>
              <a:xfrm>
                <a:off x="1290838" y="3051500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C90AE8E5-A076-49EB-A2E8-B9D427BC19F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459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54" name="object 18">
                <a:extLst>
                  <a:ext uri="{FF2B5EF4-FFF2-40B4-BE49-F238E27FC236}">
                    <a16:creationId xmlns:a16="http://schemas.microsoft.com/office/drawing/2014/main" id="{BE9B9340-4C4A-448D-A61E-E6873219458B}"/>
                  </a:ext>
                </a:extLst>
              </p:cNvPr>
              <p:cNvSpPr/>
              <p:nvPr/>
            </p:nvSpPr>
            <p:spPr>
              <a:xfrm>
                <a:off x="7236413" y="1749174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2DDD0DA4-DBCC-41EA-B3AC-9A3C6D45203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7631" y="2664721"/>
              <a:ext cx="485774" cy="638174"/>
            </a:xfrm>
            <a:prstGeom prst="rect">
              <a:avLst/>
            </a:prstGeom>
          </p:spPr>
        </p:pic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51BCCB5D-311E-4DA6-BFDE-E65B8E646917}"/>
                </a:ext>
              </a:extLst>
            </p:cNvPr>
            <p:cNvSpPr/>
            <p:nvPr/>
          </p:nvSpPr>
          <p:spPr>
            <a:xfrm>
              <a:off x="4808105" y="2655195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66AABFDA-3291-407E-B35B-CD6779A6815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3356" y="3776865"/>
              <a:ext cx="409574" cy="704849"/>
            </a:xfrm>
            <a:prstGeom prst="rect">
              <a:avLst/>
            </a:prstGeom>
          </p:spPr>
        </p:pic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8F671E1A-4180-44CF-A626-4C2D721DC561}"/>
                </a:ext>
              </a:extLst>
            </p:cNvPr>
            <p:cNvSpPr/>
            <p:nvPr/>
          </p:nvSpPr>
          <p:spPr>
            <a:xfrm>
              <a:off x="4893830" y="3767340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8B83B281-725A-4056-A47D-CF6FD4035E74}"/>
                </a:ext>
              </a:extLst>
            </p:cNvPr>
            <p:cNvSpPr txBox="1"/>
            <p:nvPr/>
          </p:nvSpPr>
          <p:spPr>
            <a:xfrm>
              <a:off x="5463921" y="2163107"/>
              <a:ext cx="1537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</a:t>
              </a:r>
              <a:r>
                <a:rPr sz="18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D2052CE-372F-48E4-B885-E727C6354F5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2213" y="3939751"/>
              <a:ext cx="514349" cy="676274"/>
            </a:xfrm>
            <a:prstGeom prst="rect">
              <a:avLst/>
            </a:prstGeom>
          </p:spPr>
        </p:pic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F7A44969-986C-43DF-AA27-73D7790AF725}"/>
                </a:ext>
              </a:extLst>
            </p:cNvPr>
            <p:cNvSpPr txBox="1"/>
            <p:nvPr/>
          </p:nvSpPr>
          <p:spPr>
            <a:xfrm>
              <a:off x="9242833" y="3768860"/>
              <a:ext cx="1685289" cy="1018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  <a:p>
              <a:pPr marL="140335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gradient”</a:t>
              </a:r>
              <a:endParaRPr sz="16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6D79E09F-B767-4BEF-AF4A-44B79604E797}"/>
                </a:ext>
              </a:extLst>
            </p:cNvPr>
            <p:cNvSpPr/>
            <p:nvPr/>
          </p:nvSpPr>
          <p:spPr>
            <a:xfrm>
              <a:off x="7900034" y="3776865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C00000"/>
              </a:solidFill>
              <a:headEnd type="triangle" w="lg" len="lg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4A8AC1-EF32-475E-99A1-D706F60768B9}"/>
                </a:ext>
              </a:extLst>
            </p:cNvPr>
            <p:cNvGrpSpPr/>
            <p:nvPr/>
          </p:nvGrpSpPr>
          <p:grpSpPr>
            <a:xfrm>
              <a:off x="2023724" y="2054160"/>
              <a:ext cx="2334348" cy="1637190"/>
              <a:chOff x="2023724" y="2054160"/>
              <a:chExt cx="2334348" cy="1637190"/>
            </a:xfrm>
          </p:grpSpPr>
          <p:pic>
            <p:nvPicPr>
              <p:cNvPr id="40" name="object 27">
                <a:extLst>
                  <a:ext uri="{FF2B5EF4-FFF2-40B4-BE49-F238E27FC236}">
                    <a16:creationId xmlns:a16="http://schemas.microsoft.com/office/drawing/2014/main" id="{E5B1572D-A343-45F2-B5A0-0BD79FF9D265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23724" y="2138200"/>
                <a:ext cx="2129399" cy="1553150"/>
              </a:xfrm>
              <a:prstGeom prst="rect">
                <a:avLst/>
              </a:prstGeom>
            </p:spPr>
          </p:pic>
          <p:sp>
            <p:nvSpPr>
              <p:cNvPr id="41" name="object 28">
                <a:extLst>
                  <a:ext uri="{FF2B5EF4-FFF2-40B4-BE49-F238E27FC236}">
                    <a16:creationId xmlns:a16="http://schemas.microsoft.com/office/drawing/2014/main" id="{FB7CA99B-C88A-4ED7-AD63-8EE9B6F12F6A}"/>
                  </a:ext>
                </a:extLst>
              </p:cNvPr>
              <p:cNvSpPr/>
              <p:nvPr/>
            </p:nvSpPr>
            <p:spPr>
              <a:xfrm>
                <a:off x="2038417" y="2095281"/>
                <a:ext cx="2319655" cy="921385"/>
              </a:xfrm>
              <a:custGeom>
                <a:avLst/>
                <a:gdLst/>
                <a:ahLst/>
                <a:cxnLst/>
                <a:rect l="l" t="t" r="r" b="b"/>
                <a:pathLst>
                  <a:path w="2319655" h="921385">
                    <a:moveTo>
                      <a:pt x="281468" y="87742"/>
                    </a:moveTo>
                    <a:lnTo>
                      <a:pt x="811269" y="348142"/>
                    </a:lnTo>
                    <a:lnTo>
                      <a:pt x="529800" y="920809"/>
                    </a:lnTo>
                    <a:lnTo>
                      <a:pt x="0" y="660409"/>
                    </a:lnTo>
                    <a:lnTo>
                      <a:pt x="281468" y="87742"/>
                    </a:lnTo>
                    <a:close/>
                  </a:path>
                  <a:path w="2319655" h="921385">
                    <a:moveTo>
                      <a:pt x="2319094" y="886435"/>
                    </a:moveTo>
                    <a:lnTo>
                      <a:pt x="269106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2" name="object 29">
                <a:extLst>
                  <a:ext uri="{FF2B5EF4-FFF2-40B4-BE49-F238E27FC236}">
                    <a16:creationId xmlns:a16="http://schemas.microsoft.com/office/drawing/2014/main" id="{7513A8A8-F45F-4FD1-96A4-62B679B57088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5346" y="2054160"/>
                <a:ext cx="110888" cy="82242"/>
              </a:xfrm>
              <a:prstGeom prst="rect">
                <a:avLst/>
              </a:prstGeom>
            </p:spPr>
          </p:pic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4D4490CE-6623-4809-9962-67394B780709}"/>
                </a:ext>
              </a:extLst>
            </p:cNvPr>
            <p:cNvSpPr txBox="1"/>
            <p:nvPr/>
          </p:nvSpPr>
          <p:spPr>
            <a:xfrm>
              <a:off x="2013427" y="3390611"/>
              <a:ext cx="1837689" cy="5209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40665" marR="5080" indent="-228600">
                <a:lnSpc>
                  <a:spcPct val="100000"/>
                </a:lnSpc>
                <a:spcBef>
                  <a:spcPts val="100"/>
                </a:spcBef>
              </a:pPr>
              <a:r>
                <a:rPr sz="105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 gradients”</a:t>
              </a:r>
              <a:endParaRPr sz="1050" dirty="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34" name="object 29">
              <a:extLst>
                <a:ext uri="{FF2B5EF4-FFF2-40B4-BE49-F238E27FC236}">
                  <a16:creationId xmlns:a16="http://schemas.microsoft.com/office/drawing/2014/main" id="{41096623-6353-47F0-80E6-4014F7605CE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1744" y="4649420"/>
              <a:ext cx="2132705" cy="1320414"/>
            </a:xfrm>
            <a:prstGeom prst="rect">
              <a:avLst/>
            </a:prstGeom>
          </p:spPr>
        </p:pic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CE89753-B216-45EC-9280-2A5F2D70FAB2}"/>
                </a:ext>
              </a:extLst>
            </p:cNvPr>
            <p:cNvSpPr/>
            <p:nvPr/>
          </p:nvSpPr>
          <p:spPr>
            <a:xfrm>
              <a:off x="2229674" y="4565241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3">
              <a:extLst>
                <a:ext uri="{FF2B5EF4-FFF2-40B4-BE49-F238E27FC236}">
                  <a16:creationId xmlns:a16="http://schemas.microsoft.com/office/drawing/2014/main" id="{2554A918-60D3-45C4-8EF8-62936974DD7B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414" y="5321829"/>
              <a:ext cx="111035" cy="78547"/>
            </a:xfrm>
            <a:prstGeom prst="rect">
              <a:avLst/>
            </a:prstGeom>
          </p:spPr>
        </p:pic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A09AA50E-D061-43EE-81C7-E8FB7701564B}"/>
                </a:ext>
              </a:extLst>
            </p:cNvPr>
            <p:cNvSpPr/>
            <p:nvPr/>
          </p:nvSpPr>
          <p:spPr>
            <a:xfrm>
              <a:off x="8627389" y="3950057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01866BEC-6E8D-4CFF-A52C-03858596041B}"/>
                </a:ext>
              </a:extLst>
            </p:cNvPr>
            <p:cNvSpPr/>
            <p:nvPr/>
          </p:nvSpPr>
          <p:spPr>
            <a:xfrm rot="20510456">
              <a:off x="2685869" y="5171204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Parameter Learning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Given a dataset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{(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)}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input each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/>
                  <a:t> to feedforward NN, get its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/>
                  <a:t>, structured risk function on dataset D is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Gradient descent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80" y="2871476"/>
            <a:ext cx="4789840" cy="832779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442876"/>
            <a:ext cx="3040320" cy="72591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05" y="5343818"/>
            <a:ext cx="2875851" cy="5946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647573"/>
            <a:ext cx="2483156" cy="1391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6" name="object 4"/>
          <p:cNvGrpSpPr/>
          <p:nvPr/>
        </p:nvGrpSpPr>
        <p:grpSpPr>
          <a:xfrm>
            <a:off x="1295400" y="2269490"/>
            <a:ext cx="7661909" cy="3445510"/>
            <a:chOff x="267124" y="858425"/>
            <a:chExt cx="7661909" cy="3445510"/>
          </a:xfrm>
        </p:grpSpPr>
        <p:pic>
          <p:nvPicPr>
            <p:cNvPr id="17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5" y="858425"/>
              <a:ext cx="6587699" cy="2369574"/>
            </a:xfrm>
            <a:prstGeom prst="rect">
              <a:avLst/>
            </a:prstGeom>
          </p:spPr>
        </p:pic>
        <p:sp>
          <p:nvSpPr>
            <p:cNvPr id="18" name="object 6"/>
            <p:cNvSpPr/>
            <p:nvPr/>
          </p:nvSpPr>
          <p:spPr>
            <a:xfrm>
              <a:off x="3283374" y="1571074"/>
              <a:ext cx="1209675" cy="1252855"/>
            </a:xfrm>
            <a:custGeom>
              <a:avLst/>
              <a:gdLst/>
              <a:ahLst/>
              <a:cxnLst/>
              <a:rect l="l" t="t" r="r" b="b"/>
              <a:pathLst>
                <a:path w="1209675" h="1252855">
                  <a:moveTo>
                    <a:pt x="0" y="0"/>
                  </a:moveTo>
                  <a:lnTo>
                    <a:pt x="1209299" y="0"/>
                  </a:lnTo>
                  <a:lnTo>
                    <a:pt x="1209299" y="1252799"/>
                  </a:lnTo>
                  <a:lnTo>
                    <a:pt x="0" y="1252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124" y="3307025"/>
              <a:ext cx="3920760" cy="996536"/>
            </a:xfrm>
            <a:prstGeom prst="rect">
              <a:avLst/>
            </a:prstGeom>
          </p:spPr>
        </p:pic>
      </p:grpSp>
      <p:pic>
        <p:nvPicPr>
          <p:cNvPr id="24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14078" y="4718090"/>
            <a:ext cx="4145497" cy="996524"/>
          </a:xfrm>
          <a:prstGeom prst="rect">
            <a:avLst/>
          </a:prstGeom>
        </p:spPr>
      </p:pic>
      <p:sp>
        <p:nvSpPr>
          <p:cNvPr id="25" name="object 9"/>
          <p:cNvSpPr/>
          <p:nvPr/>
        </p:nvSpPr>
        <p:spPr>
          <a:xfrm>
            <a:off x="5520851" y="475621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/>
          <p:cNvSpPr txBox="1"/>
          <p:nvPr/>
        </p:nvSpPr>
        <p:spPr>
          <a:xfrm>
            <a:off x="5737000" y="2583570"/>
            <a:ext cx="37204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[upstream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gradient]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[local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gradient]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[0.2]</a:t>
            </a:r>
            <a:r>
              <a:rPr sz="18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[1]</a:t>
            </a:r>
            <a:r>
              <a:rPr sz="18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0.2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[0.2]</a:t>
            </a:r>
            <a:r>
              <a:rPr sz="18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[1]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8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0.2</a:t>
            </a:r>
            <a:r>
              <a:rPr sz="1800" spc="484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(both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inputs!)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11"/>
          <p:cNvGrpSpPr/>
          <p:nvPr/>
        </p:nvGrpSpPr>
        <p:grpSpPr>
          <a:xfrm>
            <a:off x="2359475" y="2489890"/>
            <a:ext cx="1424940" cy="2276475"/>
            <a:chOff x="1331199" y="1078825"/>
            <a:chExt cx="1424940" cy="2276475"/>
          </a:xfrm>
        </p:grpSpPr>
        <p:sp>
          <p:nvSpPr>
            <p:cNvPr id="28" name="object 12"/>
            <p:cNvSpPr/>
            <p:nvPr/>
          </p:nvSpPr>
          <p:spPr>
            <a:xfrm>
              <a:off x="1340724" y="2744975"/>
              <a:ext cx="795655" cy="600710"/>
            </a:xfrm>
            <a:custGeom>
              <a:avLst/>
              <a:gdLst/>
              <a:ahLst/>
              <a:cxnLst/>
              <a:rect l="l" t="t" r="r" b="b"/>
              <a:pathLst>
                <a:path w="795655" h="600710">
                  <a:moveTo>
                    <a:pt x="0" y="0"/>
                  </a:moveTo>
                  <a:lnTo>
                    <a:pt x="795299" y="0"/>
                  </a:lnTo>
                  <a:lnTo>
                    <a:pt x="795299" y="600299"/>
                  </a:lnTo>
                  <a:lnTo>
                    <a:pt x="0" y="600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3"/>
            <p:cNvSpPr/>
            <p:nvPr/>
          </p:nvSpPr>
          <p:spPr>
            <a:xfrm>
              <a:off x="1577314" y="1078826"/>
              <a:ext cx="1179195" cy="1655445"/>
            </a:xfrm>
            <a:custGeom>
              <a:avLst/>
              <a:gdLst/>
              <a:ahLst/>
              <a:cxnLst/>
              <a:rect l="l" t="t" r="r" b="b"/>
              <a:pathLst>
                <a:path w="1179195" h="165544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1179195" h="165544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1179195" h="165544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1179195" h="165544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  <a:path w="1179195" h="1655445">
                  <a:moveTo>
                    <a:pt x="1178775" y="1238173"/>
                  </a:moveTo>
                  <a:lnTo>
                    <a:pt x="858977" y="1238173"/>
                  </a:lnTo>
                  <a:lnTo>
                    <a:pt x="858977" y="1394485"/>
                  </a:lnTo>
                  <a:lnTo>
                    <a:pt x="1178775" y="1394485"/>
                  </a:lnTo>
                  <a:lnTo>
                    <a:pt x="1178775" y="1238173"/>
                  </a:lnTo>
                  <a:close/>
                </a:path>
                <a:path w="1179195" h="1655445">
                  <a:moveTo>
                    <a:pt x="1178775" y="264769"/>
                  </a:moveTo>
                  <a:lnTo>
                    <a:pt x="858977" y="264769"/>
                  </a:lnTo>
                  <a:lnTo>
                    <a:pt x="858977" y="421068"/>
                  </a:lnTo>
                  <a:lnTo>
                    <a:pt x="1178775" y="421068"/>
                  </a:lnTo>
                  <a:lnTo>
                    <a:pt x="1178775" y="2647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4" name="object 4"/>
          <p:cNvGrpSpPr/>
          <p:nvPr/>
        </p:nvGrpSpPr>
        <p:grpSpPr>
          <a:xfrm>
            <a:off x="2438400" y="2172017"/>
            <a:ext cx="6597650" cy="2513965"/>
            <a:chOff x="1331199" y="714225"/>
            <a:chExt cx="6597650" cy="2513965"/>
          </a:xfrm>
        </p:grpSpPr>
        <p:pic>
          <p:nvPicPr>
            <p:cNvPr id="1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724" y="858425"/>
              <a:ext cx="6587699" cy="2369574"/>
            </a:xfrm>
            <a:prstGeom prst="rect">
              <a:avLst/>
            </a:prstGeom>
          </p:spPr>
        </p:pic>
        <p:sp>
          <p:nvSpPr>
            <p:cNvPr id="21" name="object 6"/>
            <p:cNvSpPr/>
            <p:nvPr/>
          </p:nvSpPr>
          <p:spPr>
            <a:xfrm>
              <a:off x="1340724" y="723750"/>
              <a:ext cx="1483995" cy="1042035"/>
            </a:xfrm>
            <a:custGeom>
              <a:avLst/>
              <a:gdLst/>
              <a:ahLst/>
              <a:cxnLst/>
              <a:rect l="l" t="t" r="r" b="b"/>
              <a:pathLst>
                <a:path w="1483995" h="1042035">
                  <a:moveTo>
                    <a:pt x="0" y="0"/>
                  </a:moveTo>
                  <a:lnTo>
                    <a:pt x="1483799" y="0"/>
                  </a:lnTo>
                  <a:lnTo>
                    <a:pt x="1483799" y="1041599"/>
                  </a:lnTo>
                  <a:lnTo>
                    <a:pt x="0" y="1041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/>
            <p:cNvSpPr/>
            <p:nvPr/>
          </p:nvSpPr>
          <p:spPr>
            <a:xfrm>
              <a:off x="1577314" y="1078826"/>
              <a:ext cx="353695" cy="1655445"/>
            </a:xfrm>
            <a:custGeom>
              <a:avLst/>
              <a:gdLst/>
              <a:ahLst/>
              <a:cxnLst/>
              <a:rect l="l" t="t" r="r" b="b"/>
              <a:pathLst>
                <a:path w="353694" h="1655445">
                  <a:moveTo>
                    <a:pt x="319798" y="494652"/>
                  </a:moveTo>
                  <a:lnTo>
                    <a:pt x="0" y="494652"/>
                  </a:lnTo>
                  <a:lnTo>
                    <a:pt x="0" y="650951"/>
                  </a:lnTo>
                  <a:lnTo>
                    <a:pt x="319798" y="650951"/>
                  </a:lnTo>
                  <a:lnTo>
                    <a:pt x="319798" y="494652"/>
                  </a:lnTo>
                  <a:close/>
                </a:path>
                <a:path w="353694" h="1655445">
                  <a:moveTo>
                    <a:pt x="331203" y="989304"/>
                  </a:moveTo>
                  <a:lnTo>
                    <a:pt x="0" y="989304"/>
                  </a:lnTo>
                  <a:lnTo>
                    <a:pt x="0" y="1145603"/>
                  </a:lnTo>
                  <a:lnTo>
                    <a:pt x="331203" y="1145603"/>
                  </a:lnTo>
                  <a:lnTo>
                    <a:pt x="331203" y="989304"/>
                  </a:lnTo>
                  <a:close/>
                </a:path>
                <a:path w="353694" h="1655445">
                  <a:moveTo>
                    <a:pt x="331203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31203" y="156298"/>
                  </a:lnTo>
                  <a:lnTo>
                    <a:pt x="331203" y="0"/>
                  </a:lnTo>
                  <a:close/>
                </a:path>
                <a:path w="353694" h="1655445">
                  <a:moveTo>
                    <a:pt x="353148" y="1498828"/>
                  </a:moveTo>
                  <a:lnTo>
                    <a:pt x="33350" y="1498828"/>
                  </a:lnTo>
                  <a:lnTo>
                    <a:pt x="33350" y="1655140"/>
                  </a:lnTo>
                  <a:lnTo>
                    <a:pt x="353148" y="1655140"/>
                  </a:lnTo>
                  <a:lnTo>
                    <a:pt x="353148" y="1498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3003" y="4764817"/>
            <a:ext cx="4145497" cy="996524"/>
          </a:xfrm>
          <a:prstGeom prst="rect">
            <a:avLst/>
          </a:prstGeom>
        </p:spPr>
      </p:pic>
      <p:pic>
        <p:nvPicPr>
          <p:cNvPr id="2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4325" y="4764817"/>
            <a:ext cx="3920760" cy="996536"/>
          </a:xfrm>
          <a:prstGeom prst="rect">
            <a:avLst/>
          </a:prstGeom>
        </p:spPr>
      </p:pic>
      <p:sp>
        <p:nvSpPr>
          <p:cNvPr id="30" name="object 10"/>
          <p:cNvSpPr/>
          <p:nvPr/>
        </p:nvSpPr>
        <p:spPr>
          <a:xfrm>
            <a:off x="5599776" y="4802942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1" name="object 4"/>
          <p:cNvGrpSpPr/>
          <p:nvPr/>
        </p:nvGrpSpPr>
        <p:grpSpPr>
          <a:xfrm>
            <a:off x="2362200" y="2180590"/>
            <a:ext cx="6574155" cy="2496820"/>
            <a:chOff x="1331199" y="714225"/>
            <a:chExt cx="6574155" cy="2496820"/>
          </a:xfrm>
        </p:grpSpPr>
        <p:pic>
          <p:nvPicPr>
            <p:cNvPr id="1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979" y="932294"/>
              <a:ext cx="6452773" cy="2278414"/>
            </a:xfrm>
            <a:prstGeom prst="rect">
              <a:avLst/>
            </a:prstGeom>
          </p:spPr>
        </p:pic>
        <p:sp>
          <p:nvSpPr>
            <p:cNvPr id="13" name="object 6"/>
            <p:cNvSpPr/>
            <p:nvPr/>
          </p:nvSpPr>
          <p:spPr>
            <a:xfrm>
              <a:off x="1340724" y="723750"/>
              <a:ext cx="1483995" cy="1042035"/>
            </a:xfrm>
            <a:custGeom>
              <a:avLst/>
              <a:gdLst/>
              <a:ahLst/>
              <a:cxnLst/>
              <a:rect l="l" t="t" r="r" b="b"/>
              <a:pathLst>
                <a:path w="1483995" h="1042035">
                  <a:moveTo>
                    <a:pt x="0" y="0"/>
                  </a:moveTo>
                  <a:lnTo>
                    <a:pt x="1483799" y="0"/>
                  </a:lnTo>
                  <a:lnTo>
                    <a:pt x="1483799" y="1041599"/>
                  </a:lnTo>
                  <a:lnTo>
                    <a:pt x="0" y="1041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6803" y="4773390"/>
            <a:ext cx="4145497" cy="996524"/>
          </a:xfrm>
          <a:prstGeom prst="rect">
            <a:avLst/>
          </a:prstGeom>
        </p:spPr>
      </p:pic>
      <p:pic>
        <p:nvPicPr>
          <p:cNvPr id="17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8125" y="4773390"/>
            <a:ext cx="3920760" cy="996536"/>
          </a:xfrm>
          <a:prstGeom prst="rect">
            <a:avLst/>
          </a:prstGeom>
        </p:spPr>
      </p:pic>
      <p:sp>
        <p:nvSpPr>
          <p:cNvPr id="18" name="object 9"/>
          <p:cNvSpPr/>
          <p:nvPr/>
        </p:nvSpPr>
        <p:spPr>
          <a:xfrm>
            <a:off x="5523576" y="4811515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/>
          <p:cNvSpPr txBox="1"/>
          <p:nvPr/>
        </p:nvSpPr>
        <p:spPr>
          <a:xfrm>
            <a:off x="5698826" y="2553845"/>
            <a:ext cx="37204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[upstream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gradient]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[local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gradient]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w0: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[0.2]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8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[-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1]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8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0.2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x0: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[0.2]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[2]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0.4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11"/>
          <p:cNvSpPr/>
          <p:nvPr/>
        </p:nvSpPr>
        <p:spPr>
          <a:xfrm>
            <a:off x="2609268" y="3572456"/>
            <a:ext cx="344170" cy="653415"/>
          </a:xfrm>
          <a:custGeom>
            <a:avLst/>
            <a:gdLst/>
            <a:ahLst/>
            <a:cxnLst/>
            <a:rect l="l" t="t" r="r" b="b"/>
            <a:pathLst>
              <a:path w="344169" h="653414">
                <a:moveTo>
                  <a:pt x="319798" y="0"/>
                </a:moveTo>
                <a:lnTo>
                  <a:pt x="0" y="0"/>
                </a:lnTo>
                <a:lnTo>
                  <a:pt x="0" y="156298"/>
                </a:lnTo>
                <a:lnTo>
                  <a:pt x="319798" y="156298"/>
                </a:lnTo>
                <a:lnTo>
                  <a:pt x="319798" y="0"/>
                </a:lnTo>
                <a:close/>
              </a:path>
              <a:path w="344169" h="653414">
                <a:moveTo>
                  <a:pt x="343700" y="497039"/>
                </a:moveTo>
                <a:lnTo>
                  <a:pt x="23901" y="497039"/>
                </a:lnTo>
                <a:lnTo>
                  <a:pt x="23901" y="653338"/>
                </a:lnTo>
                <a:lnTo>
                  <a:pt x="343700" y="653338"/>
                </a:lnTo>
                <a:lnTo>
                  <a:pt x="343700" y="497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4" name="object 4"/>
          <p:cNvGrpSpPr/>
          <p:nvPr/>
        </p:nvGrpSpPr>
        <p:grpSpPr>
          <a:xfrm>
            <a:off x="2485529" y="2273422"/>
            <a:ext cx="6452870" cy="2279015"/>
            <a:chOff x="1451979" y="932294"/>
            <a:chExt cx="6452870" cy="2279015"/>
          </a:xfrm>
        </p:grpSpPr>
        <p:pic>
          <p:nvPicPr>
            <p:cNvPr id="1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979" y="932294"/>
              <a:ext cx="6452773" cy="2278414"/>
            </a:xfrm>
            <a:prstGeom prst="rect">
              <a:avLst/>
            </a:prstGeom>
          </p:spPr>
        </p:pic>
        <p:sp>
          <p:nvSpPr>
            <p:cNvPr id="21" name="object 6"/>
            <p:cNvSpPr/>
            <p:nvPr/>
          </p:nvSpPr>
          <p:spPr>
            <a:xfrm>
              <a:off x="1578267" y="2106091"/>
              <a:ext cx="344170" cy="653415"/>
            </a:xfrm>
            <a:custGeom>
              <a:avLst/>
              <a:gdLst/>
              <a:ahLst/>
              <a:cxnLst/>
              <a:rect l="l" t="t" r="r" b="b"/>
              <a:pathLst>
                <a:path w="344169" h="653414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344169" h="653414">
                  <a:moveTo>
                    <a:pt x="343700" y="497039"/>
                  </a:moveTo>
                  <a:lnTo>
                    <a:pt x="23901" y="497039"/>
                  </a:lnTo>
                  <a:lnTo>
                    <a:pt x="23901" y="653338"/>
                  </a:lnTo>
                  <a:lnTo>
                    <a:pt x="343700" y="653338"/>
                  </a:lnTo>
                  <a:lnTo>
                    <a:pt x="343700" y="497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7"/>
          <p:cNvSpPr txBox="1"/>
          <p:nvPr/>
        </p:nvSpPr>
        <p:spPr>
          <a:xfrm>
            <a:off x="5527450" y="3158052"/>
            <a:ext cx="3027680" cy="114744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R="116840" algn="ctr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8"/>
          <p:cNvGrpSpPr/>
          <p:nvPr/>
        </p:nvGrpSpPr>
        <p:grpSpPr>
          <a:xfrm>
            <a:off x="5793974" y="2245703"/>
            <a:ext cx="1600200" cy="638175"/>
            <a:chOff x="4760424" y="904575"/>
            <a:chExt cx="1600200" cy="638175"/>
          </a:xfrm>
        </p:grpSpPr>
        <p:pic>
          <p:nvPicPr>
            <p:cNvPr id="25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9950" y="914100"/>
              <a:ext cx="1581149" cy="619124"/>
            </a:xfrm>
            <a:prstGeom prst="rect">
              <a:avLst/>
            </a:prstGeom>
          </p:spPr>
        </p:pic>
        <p:sp>
          <p:nvSpPr>
            <p:cNvPr id="26" name="object 10"/>
            <p:cNvSpPr/>
            <p:nvPr/>
          </p:nvSpPr>
          <p:spPr>
            <a:xfrm>
              <a:off x="4765187" y="909337"/>
              <a:ext cx="1590675" cy="628650"/>
            </a:xfrm>
            <a:custGeom>
              <a:avLst/>
              <a:gdLst/>
              <a:ahLst/>
              <a:cxnLst/>
              <a:rect l="l" t="t" r="r" b="b"/>
              <a:pathLst>
                <a:path w="1590675" h="628650">
                  <a:moveTo>
                    <a:pt x="0" y="0"/>
                  </a:moveTo>
                  <a:lnTo>
                    <a:pt x="1590674" y="0"/>
                  </a:lnTo>
                  <a:lnTo>
                    <a:pt x="1590674" y="628649"/>
                  </a:lnTo>
                  <a:lnTo>
                    <a:pt x="0" y="628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1"/>
          <p:cNvSpPr txBox="1"/>
          <p:nvPr/>
        </p:nvSpPr>
        <p:spPr>
          <a:xfrm>
            <a:off x="4688924" y="2271521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 function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7620000" y="1524000"/>
            <a:ext cx="22161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Computational</a:t>
            </a:r>
            <a:r>
              <a:rPr sz="1600" spc="-6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graph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representation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may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not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unique.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Choose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one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where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local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gradients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at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each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node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easily expressed!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0" y="5037727"/>
            <a:ext cx="6747575" cy="619124"/>
          </a:xfrm>
          <a:prstGeom prst="rect">
            <a:avLst/>
          </a:prstGeom>
        </p:spPr>
      </p:pic>
      <p:sp>
        <p:nvSpPr>
          <p:cNvPr id="30" name="object 14"/>
          <p:cNvSpPr txBox="1"/>
          <p:nvPr/>
        </p:nvSpPr>
        <p:spPr>
          <a:xfrm>
            <a:off x="1443576" y="5075663"/>
            <a:ext cx="138430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sz="18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</a:t>
            </a:r>
            <a:r>
              <a:rPr sz="18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local gradient: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16" name="object 4"/>
          <p:cNvGrpSpPr/>
          <p:nvPr/>
        </p:nvGrpSpPr>
        <p:grpSpPr>
          <a:xfrm>
            <a:off x="2485529" y="2301242"/>
            <a:ext cx="6452870" cy="2279015"/>
            <a:chOff x="1451979" y="932294"/>
            <a:chExt cx="6452870" cy="2279015"/>
          </a:xfrm>
        </p:grpSpPr>
        <p:pic>
          <p:nvPicPr>
            <p:cNvPr id="17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979" y="932294"/>
              <a:ext cx="6452773" cy="2278414"/>
            </a:xfrm>
            <a:prstGeom prst="rect">
              <a:avLst/>
            </a:prstGeom>
          </p:spPr>
        </p:pic>
        <p:sp>
          <p:nvSpPr>
            <p:cNvPr id="18" name="object 6"/>
            <p:cNvSpPr/>
            <p:nvPr/>
          </p:nvSpPr>
          <p:spPr>
            <a:xfrm>
              <a:off x="1578267" y="2106091"/>
              <a:ext cx="344170" cy="653415"/>
            </a:xfrm>
            <a:custGeom>
              <a:avLst/>
              <a:gdLst/>
              <a:ahLst/>
              <a:cxnLst/>
              <a:rect l="l" t="t" r="r" b="b"/>
              <a:pathLst>
                <a:path w="344169" h="653414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344169" h="653414">
                  <a:moveTo>
                    <a:pt x="343700" y="497039"/>
                  </a:moveTo>
                  <a:lnTo>
                    <a:pt x="23901" y="497039"/>
                  </a:lnTo>
                  <a:lnTo>
                    <a:pt x="23901" y="653338"/>
                  </a:lnTo>
                  <a:lnTo>
                    <a:pt x="343700" y="653338"/>
                  </a:lnTo>
                  <a:lnTo>
                    <a:pt x="343700" y="497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4493899" y="1816924"/>
              <a:ext cx="3027680" cy="1147445"/>
            </a:xfrm>
            <a:custGeom>
              <a:avLst/>
              <a:gdLst/>
              <a:ahLst/>
              <a:cxnLst/>
              <a:rect l="l" t="t" r="r" b="b"/>
              <a:pathLst>
                <a:path w="3027679" h="1147445">
                  <a:moveTo>
                    <a:pt x="0" y="0"/>
                  </a:moveTo>
                  <a:lnTo>
                    <a:pt x="3027299" y="0"/>
                  </a:lnTo>
                  <a:lnTo>
                    <a:pt x="3027299" y="1147199"/>
                  </a:lnTo>
                  <a:lnTo>
                    <a:pt x="0" y="1147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/>
          <p:cNvSpPr txBox="1"/>
          <p:nvPr/>
        </p:nvSpPr>
        <p:spPr>
          <a:xfrm>
            <a:off x="5541574" y="3249754"/>
            <a:ext cx="300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128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" name="object 9"/>
          <p:cNvGrpSpPr/>
          <p:nvPr/>
        </p:nvGrpSpPr>
        <p:grpSpPr>
          <a:xfrm>
            <a:off x="5122024" y="2273523"/>
            <a:ext cx="3858260" cy="1772285"/>
            <a:chOff x="4088474" y="904575"/>
            <a:chExt cx="3858260" cy="1772285"/>
          </a:xfrm>
        </p:grpSpPr>
        <p:pic>
          <p:nvPicPr>
            <p:cNvPr id="32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9950" y="914100"/>
              <a:ext cx="1581149" cy="619124"/>
            </a:xfrm>
            <a:prstGeom prst="rect">
              <a:avLst/>
            </a:prstGeom>
          </p:spPr>
        </p:pic>
        <p:sp>
          <p:nvSpPr>
            <p:cNvPr id="33" name="object 11"/>
            <p:cNvSpPr/>
            <p:nvPr/>
          </p:nvSpPr>
          <p:spPr>
            <a:xfrm>
              <a:off x="4765187" y="909337"/>
              <a:ext cx="1590675" cy="628650"/>
            </a:xfrm>
            <a:custGeom>
              <a:avLst/>
              <a:gdLst/>
              <a:ahLst/>
              <a:cxnLst/>
              <a:rect l="l" t="t" r="r" b="b"/>
              <a:pathLst>
                <a:path w="1590675" h="628650">
                  <a:moveTo>
                    <a:pt x="0" y="0"/>
                  </a:moveTo>
                  <a:lnTo>
                    <a:pt x="1590674" y="0"/>
                  </a:lnTo>
                  <a:lnTo>
                    <a:pt x="1590674" y="628649"/>
                  </a:lnTo>
                  <a:lnTo>
                    <a:pt x="0" y="628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2"/>
            <p:cNvSpPr/>
            <p:nvPr/>
          </p:nvSpPr>
          <p:spPr>
            <a:xfrm>
              <a:off x="7550074" y="2446536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5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/>
            <p:cNvSpPr/>
            <p:nvPr/>
          </p:nvSpPr>
          <p:spPr>
            <a:xfrm>
              <a:off x="4097999" y="2210416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4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14"/>
          <p:cNvSpPr txBox="1"/>
          <p:nvPr/>
        </p:nvSpPr>
        <p:spPr>
          <a:xfrm>
            <a:off x="4688924" y="2299341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 function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7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0487" y="5062010"/>
            <a:ext cx="6747575" cy="619124"/>
          </a:xfrm>
          <a:prstGeom prst="rect">
            <a:avLst/>
          </a:prstGeom>
        </p:spPr>
      </p:pic>
      <p:sp>
        <p:nvSpPr>
          <p:cNvPr id="38" name="object 16"/>
          <p:cNvSpPr txBox="1"/>
          <p:nvPr/>
        </p:nvSpPr>
        <p:spPr>
          <a:xfrm>
            <a:off x="7620000" y="1551820"/>
            <a:ext cx="22161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Computational</a:t>
            </a:r>
            <a:r>
              <a:rPr sz="1600" spc="-6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graph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representation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may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not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unique.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Choose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one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where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local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gradients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at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each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node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easily expressed!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18"/>
          <p:cNvSpPr txBox="1"/>
          <p:nvPr/>
        </p:nvSpPr>
        <p:spPr>
          <a:xfrm>
            <a:off x="1466063" y="5099946"/>
            <a:ext cx="138430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sz="18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</a:t>
            </a:r>
            <a:r>
              <a:rPr sz="18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local gradient: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17"/>
          <p:cNvSpPr txBox="1"/>
          <p:nvPr/>
        </p:nvSpPr>
        <p:spPr>
          <a:xfrm>
            <a:off x="5348125" y="4322179"/>
            <a:ext cx="4025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[upstream</a:t>
            </a:r>
            <a:r>
              <a:rPr sz="18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gradient]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[local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gradient]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[1.00]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[(1</a:t>
            </a:r>
            <a:r>
              <a:rPr sz="18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-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1/(1+e</a:t>
            </a:r>
            <a:r>
              <a:rPr sz="1800" spc="-15" baseline="30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aseline="30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dirty="0">
                <a:latin typeface="Arial" panose="020B0604020202020204"/>
                <a:cs typeface="Arial" panose="020B0604020202020204"/>
              </a:rPr>
              <a:t>)</a:t>
            </a:r>
            <a:r>
              <a:rPr sz="18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(</a:t>
            </a:r>
            <a:r>
              <a:rPr sz="1800" spc="-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1/(1+e</a:t>
            </a:r>
            <a:r>
              <a:rPr sz="1800" spc="-15" baseline="30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aseline="30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dirty="0">
                <a:latin typeface="Arial" panose="020B0604020202020204"/>
                <a:cs typeface="Arial" panose="020B0604020202020204"/>
              </a:rPr>
              <a:t>)]</a:t>
            </a:r>
            <a:r>
              <a:rPr sz="18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0.2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1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3047999" cy="685799"/>
          </a:xfrm>
          <a:prstGeom prst="rect">
            <a:avLst/>
          </a:prstGeom>
        </p:spPr>
      </p:pic>
      <p:grpSp>
        <p:nvGrpSpPr>
          <p:cNvPr id="21" name="object 4"/>
          <p:cNvGrpSpPr/>
          <p:nvPr/>
        </p:nvGrpSpPr>
        <p:grpSpPr>
          <a:xfrm>
            <a:off x="2485529" y="2273422"/>
            <a:ext cx="6452870" cy="2279015"/>
            <a:chOff x="1451979" y="932294"/>
            <a:chExt cx="6452870" cy="2279015"/>
          </a:xfrm>
        </p:grpSpPr>
        <p:pic>
          <p:nvPicPr>
            <p:cNvPr id="2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979" y="932294"/>
              <a:ext cx="6452773" cy="2278414"/>
            </a:xfrm>
            <a:prstGeom prst="rect">
              <a:avLst/>
            </a:prstGeom>
          </p:spPr>
        </p:pic>
        <p:sp>
          <p:nvSpPr>
            <p:cNvPr id="23" name="object 6"/>
            <p:cNvSpPr/>
            <p:nvPr/>
          </p:nvSpPr>
          <p:spPr>
            <a:xfrm>
              <a:off x="1578267" y="2106091"/>
              <a:ext cx="344170" cy="653415"/>
            </a:xfrm>
            <a:custGeom>
              <a:avLst/>
              <a:gdLst/>
              <a:ahLst/>
              <a:cxnLst/>
              <a:rect l="l" t="t" r="r" b="b"/>
              <a:pathLst>
                <a:path w="344169" h="653414">
                  <a:moveTo>
                    <a:pt x="319798" y="0"/>
                  </a:moveTo>
                  <a:lnTo>
                    <a:pt x="0" y="0"/>
                  </a:lnTo>
                  <a:lnTo>
                    <a:pt x="0" y="156298"/>
                  </a:lnTo>
                  <a:lnTo>
                    <a:pt x="319798" y="156298"/>
                  </a:lnTo>
                  <a:lnTo>
                    <a:pt x="319798" y="0"/>
                  </a:lnTo>
                  <a:close/>
                </a:path>
                <a:path w="344169" h="653414">
                  <a:moveTo>
                    <a:pt x="343700" y="497039"/>
                  </a:moveTo>
                  <a:lnTo>
                    <a:pt x="23901" y="497039"/>
                  </a:lnTo>
                  <a:lnTo>
                    <a:pt x="23901" y="653338"/>
                  </a:lnTo>
                  <a:lnTo>
                    <a:pt x="343700" y="653338"/>
                  </a:lnTo>
                  <a:lnTo>
                    <a:pt x="343700" y="497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"/>
            <p:cNvSpPr/>
            <p:nvPr/>
          </p:nvSpPr>
          <p:spPr>
            <a:xfrm>
              <a:off x="4493899" y="1816924"/>
              <a:ext cx="3027680" cy="1147445"/>
            </a:xfrm>
            <a:custGeom>
              <a:avLst/>
              <a:gdLst/>
              <a:ahLst/>
              <a:cxnLst/>
              <a:rect l="l" t="t" r="r" b="b"/>
              <a:pathLst>
                <a:path w="3027679" h="1147445">
                  <a:moveTo>
                    <a:pt x="0" y="0"/>
                  </a:moveTo>
                  <a:lnTo>
                    <a:pt x="3027299" y="0"/>
                  </a:lnTo>
                  <a:lnTo>
                    <a:pt x="3027299" y="1147199"/>
                  </a:lnTo>
                  <a:lnTo>
                    <a:pt x="0" y="1147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8"/>
          <p:cNvSpPr txBox="1"/>
          <p:nvPr/>
        </p:nvSpPr>
        <p:spPr>
          <a:xfrm>
            <a:off x="5541574" y="3221934"/>
            <a:ext cx="300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128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9"/>
          <p:cNvGrpSpPr/>
          <p:nvPr/>
        </p:nvGrpSpPr>
        <p:grpSpPr>
          <a:xfrm>
            <a:off x="5122024" y="2245703"/>
            <a:ext cx="3858260" cy="1772285"/>
            <a:chOff x="4088474" y="904575"/>
            <a:chExt cx="3858260" cy="1772285"/>
          </a:xfrm>
        </p:grpSpPr>
        <p:pic>
          <p:nvPicPr>
            <p:cNvPr id="28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9950" y="914100"/>
              <a:ext cx="1581149" cy="619124"/>
            </a:xfrm>
            <a:prstGeom prst="rect">
              <a:avLst/>
            </a:prstGeom>
          </p:spPr>
        </p:pic>
        <p:sp>
          <p:nvSpPr>
            <p:cNvPr id="29" name="object 11"/>
            <p:cNvSpPr/>
            <p:nvPr/>
          </p:nvSpPr>
          <p:spPr>
            <a:xfrm>
              <a:off x="4765187" y="909337"/>
              <a:ext cx="1590675" cy="628650"/>
            </a:xfrm>
            <a:custGeom>
              <a:avLst/>
              <a:gdLst/>
              <a:ahLst/>
              <a:cxnLst/>
              <a:rect l="l" t="t" r="r" b="b"/>
              <a:pathLst>
                <a:path w="1590675" h="628650">
                  <a:moveTo>
                    <a:pt x="0" y="0"/>
                  </a:moveTo>
                  <a:lnTo>
                    <a:pt x="1590674" y="0"/>
                  </a:lnTo>
                  <a:lnTo>
                    <a:pt x="1590674" y="628649"/>
                  </a:lnTo>
                  <a:lnTo>
                    <a:pt x="0" y="628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2"/>
            <p:cNvSpPr/>
            <p:nvPr/>
          </p:nvSpPr>
          <p:spPr>
            <a:xfrm>
              <a:off x="7550074" y="2446536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5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4097999" y="2210416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4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4"/>
            <p:cNvSpPr/>
            <p:nvPr/>
          </p:nvSpPr>
          <p:spPr>
            <a:xfrm>
              <a:off x="7550074" y="2210416"/>
              <a:ext cx="386715" cy="220979"/>
            </a:xfrm>
            <a:custGeom>
              <a:avLst/>
              <a:gdLst/>
              <a:ahLst/>
              <a:cxnLst/>
              <a:rect l="l" t="t" r="r" b="b"/>
              <a:pathLst>
                <a:path w="386715" h="220980">
                  <a:moveTo>
                    <a:pt x="0" y="0"/>
                  </a:moveTo>
                  <a:lnTo>
                    <a:pt x="386699" y="0"/>
                  </a:lnTo>
                  <a:lnTo>
                    <a:pt x="386699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15"/>
          <p:cNvSpPr txBox="1"/>
          <p:nvPr/>
        </p:nvSpPr>
        <p:spPr>
          <a:xfrm>
            <a:off x="4688924" y="2271521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 function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0487" y="5034190"/>
            <a:ext cx="6747575" cy="619124"/>
          </a:xfrm>
          <a:prstGeom prst="rect">
            <a:avLst/>
          </a:prstGeom>
        </p:spPr>
      </p:pic>
      <p:sp>
        <p:nvSpPr>
          <p:cNvPr id="45" name="object 17"/>
          <p:cNvSpPr txBox="1"/>
          <p:nvPr/>
        </p:nvSpPr>
        <p:spPr>
          <a:xfrm>
            <a:off x="1466063" y="5050472"/>
            <a:ext cx="1384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Sigmoid</a:t>
            </a:r>
            <a:r>
              <a:rPr sz="18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local gradient: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18"/>
          <p:cNvSpPr txBox="1"/>
          <p:nvPr/>
        </p:nvSpPr>
        <p:spPr>
          <a:xfrm>
            <a:off x="7620000" y="1524000"/>
            <a:ext cx="22161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Computational</a:t>
            </a:r>
            <a:r>
              <a:rPr sz="1600" spc="-6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graph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representation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may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not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unique.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Choose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one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where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local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gradients</a:t>
            </a:r>
            <a:r>
              <a:rPr sz="1600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at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each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node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16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easily expressed!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19"/>
          <p:cNvSpPr txBox="1"/>
          <p:nvPr/>
        </p:nvSpPr>
        <p:spPr>
          <a:xfrm>
            <a:off x="5373525" y="4294359"/>
            <a:ext cx="3721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[upstream</a:t>
            </a:r>
            <a:r>
              <a:rPr sz="180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gradient]</a:t>
            </a:r>
            <a:r>
              <a:rPr sz="18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[local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gradient] </a:t>
            </a:r>
            <a:r>
              <a:rPr sz="1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[1.00]</a:t>
            </a: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[(1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- </a:t>
            </a:r>
            <a:r>
              <a:rPr sz="1800" dirty="0">
                <a:solidFill>
                  <a:srgbClr val="9900FF"/>
                </a:solidFill>
                <a:latin typeface="Arial" panose="020B0604020202020204"/>
                <a:cs typeface="Arial" panose="020B0604020202020204"/>
              </a:rPr>
              <a:t>0.73</a:t>
            </a:r>
            <a:r>
              <a:rPr sz="1800" dirty="0">
                <a:latin typeface="Arial" panose="020B0604020202020204"/>
                <a:cs typeface="Arial" panose="020B0604020202020204"/>
              </a:rPr>
              <a:t>)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(</a:t>
            </a:r>
            <a:r>
              <a:rPr sz="1800" dirty="0">
                <a:solidFill>
                  <a:srgbClr val="9900FF"/>
                </a:solidFill>
                <a:latin typeface="Arial" panose="020B0604020202020204"/>
                <a:cs typeface="Arial" panose="020B0604020202020204"/>
              </a:rPr>
              <a:t>0.73</a:t>
            </a:r>
            <a:r>
              <a:rPr sz="1800" dirty="0">
                <a:latin typeface="Arial" panose="020B0604020202020204"/>
                <a:cs typeface="Arial" panose="020B0604020202020204"/>
              </a:rPr>
              <a:t>)]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=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0.2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733410"/>
          </a:xfrm>
        </p:spPr>
        <p:txBody>
          <a:bodyPr/>
          <a:lstStyle/>
          <a:p>
            <a:r>
              <a:rPr lang="en-US" dirty="0"/>
              <a:t>Patterns in gradient flow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2501000" y="1512735"/>
            <a:ext cx="2959100" cy="791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8175" marR="5080" indent="-626110">
              <a:lnSpc>
                <a:spcPct val="14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add</a:t>
            </a:r>
            <a:r>
              <a:rPr sz="18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gate: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gradient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distributor </a:t>
            </a:r>
            <a:r>
              <a:rPr sz="18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4"/>
          <p:cNvSpPr/>
          <p:nvPr/>
        </p:nvSpPr>
        <p:spPr>
          <a:xfrm>
            <a:off x="3916719" y="2515205"/>
            <a:ext cx="452120" cy="452120"/>
          </a:xfrm>
          <a:custGeom>
            <a:avLst/>
            <a:gdLst/>
            <a:ahLst/>
            <a:cxnLst/>
            <a:rect l="l" t="t" r="r" b="b"/>
            <a:pathLst>
              <a:path w="452119" h="452119">
                <a:moveTo>
                  <a:pt x="0" y="226049"/>
                </a:moveTo>
                <a:lnTo>
                  <a:pt x="4592" y="180493"/>
                </a:lnTo>
                <a:lnTo>
                  <a:pt x="17764" y="138061"/>
                </a:lnTo>
                <a:lnTo>
                  <a:pt x="38605" y="99663"/>
                </a:lnTo>
                <a:lnTo>
                  <a:pt x="66208" y="66208"/>
                </a:lnTo>
                <a:lnTo>
                  <a:pt x="99663" y="38605"/>
                </a:lnTo>
                <a:lnTo>
                  <a:pt x="138061" y="17764"/>
                </a:lnTo>
                <a:lnTo>
                  <a:pt x="180493" y="4592"/>
                </a:lnTo>
                <a:lnTo>
                  <a:pt x="226049" y="0"/>
                </a:lnTo>
                <a:lnTo>
                  <a:pt x="270356" y="4383"/>
                </a:lnTo>
                <a:lnTo>
                  <a:pt x="312555" y="17207"/>
                </a:lnTo>
                <a:lnTo>
                  <a:pt x="351462" y="37979"/>
                </a:lnTo>
                <a:lnTo>
                  <a:pt x="385891" y="66208"/>
                </a:lnTo>
                <a:lnTo>
                  <a:pt x="414120" y="100637"/>
                </a:lnTo>
                <a:lnTo>
                  <a:pt x="434892" y="139544"/>
                </a:lnTo>
                <a:lnTo>
                  <a:pt x="447716" y="181743"/>
                </a:lnTo>
                <a:lnTo>
                  <a:pt x="452099" y="226049"/>
                </a:lnTo>
                <a:lnTo>
                  <a:pt x="447507" y="271606"/>
                </a:lnTo>
                <a:lnTo>
                  <a:pt x="434335" y="314038"/>
                </a:lnTo>
                <a:lnTo>
                  <a:pt x="413494" y="352436"/>
                </a:lnTo>
                <a:lnTo>
                  <a:pt x="385891" y="385891"/>
                </a:lnTo>
                <a:lnTo>
                  <a:pt x="352436" y="413494"/>
                </a:lnTo>
                <a:lnTo>
                  <a:pt x="314038" y="434335"/>
                </a:lnTo>
                <a:lnTo>
                  <a:pt x="271606" y="447507"/>
                </a:lnTo>
                <a:lnTo>
                  <a:pt x="226049" y="452099"/>
                </a:lnTo>
                <a:lnTo>
                  <a:pt x="180493" y="447507"/>
                </a:lnTo>
                <a:lnTo>
                  <a:pt x="138061" y="434335"/>
                </a:lnTo>
                <a:lnTo>
                  <a:pt x="99663" y="413494"/>
                </a:lnTo>
                <a:lnTo>
                  <a:pt x="66208" y="385891"/>
                </a:lnTo>
                <a:lnTo>
                  <a:pt x="38605" y="352436"/>
                </a:lnTo>
                <a:lnTo>
                  <a:pt x="17764" y="314038"/>
                </a:lnTo>
                <a:lnTo>
                  <a:pt x="4592" y="271606"/>
                </a:lnTo>
                <a:lnTo>
                  <a:pt x="0" y="2260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/>
          <p:cNvSpPr txBox="1"/>
          <p:nvPr/>
        </p:nvSpPr>
        <p:spPr>
          <a:xfrm>
            <a:off x="4009040" y="247530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 panose="020B0604020202020204"/>
                <a:cs typeface="Arial" panose="020B0604020202020204"/>
              </a:rPr>
              <a:t>+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6"/>
          <p:cNvGrpSpPr/>
          <p:nvPr/>
        </p:nvGrpSpPr>
        <p:grpSpPr>
          <a:xfrm>
            <a:off x="2920649" y="2315799"/>
            <a:ext cx="2101850" cy="815340"/>
            <a:chOff x="1451224" y="1353614"/>
            <a:chExt cx="2101850" cy="815340"/>
          </a:xfrm>
        </p:grpSpPr>
        <p:sp>
          <p:nvSpPr>
            <p:cNvPr id="21" name="object 7"/>
            <p:cNvSpPr/>
            <p:nvPr/>
          </p:nvSpPr>
          <p:spPr>
            <a:xfrm>
              <a:off x="2918699" y="1779074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7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7075" y="1738084"/>
              <a:ext cx="105500" cy="81980"/>
            </a:xfrm>
            <a:prstGeom prst="rect">
              <a:avLst/>
            </a:prstGeom>
          </p:spPr>
        </p:pic>
        <p:sp>
          <p:nvSpPr>
            <p:cNvPr id="23" name="object 9"/>
            <p:cNvSpPr/>
            <p:nvPr/>
          </p:nvSpPr>
          <p:spPr>
            <a:xfrm>
              <a:off x="1451224" y="1995228"/>
              <a:ext cx="927100" cy="164465"/>
            </a:xfrm>
            <a:custGeom>
              <a:avLst/>
              <a:gdLst/>
              <a:ahLst/>
              <a:cxnLst/>
              <a:rect l="l" t="t" r="r" b="b"/>
              <a:pathLst>
                <a:path w="927100" h="164464">
                  <a:moveTo>
                    <a:pt x="0" y="163871"/>
                  </a:moveTo>
                  <a:lnTo>
                    <a:pt x="652199" y="163871"/>
                  </a:lnTo>
                </a:path>
                <a:path w="927100" h="164464">
                  <a:moveTo>
                    <a:pt x="652208" y="158812"/>
                  </a:moveTo>
                  <a:lnTo>
                    <a:pt x="927043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3000" y="1942449"/>
              <a:ext cx="109645" cy="89547"/>
            </a:xfrm>
            <a:prstGeom prst="rect">
              <a:avLst/>
            </a:prstGeom>
          </p:spPr>
        </p:pic>
        <p:sp>
          <p:nvSpPr>
            <p:cNvPr id="25" name="object 11"/>
            <p:cNvSpPr/>
            <p:nvPr/>
          </p:nvSpPr>
          <p:spPr>
            <a:xfrm>
              <a:off x="1451224" y="1363139"/>
              <a:ext cx="952500" cy="169545"/>
            </a:xfrm>
            <a:custGeom>
              <a:avLst/>
              <a:gdLst/>
              <a:ahLst/>
              <a:cxnLst/>
              <a:rect l="l" t="t" r="r" b="b"/>
              <a:pathLst>
                <a:path w="952500" h="169544">
                  <a:moveTo>
                    <a:pt x="0" y="3284"/>
                  </a:moveTo>
                  <a:lnTo>
                    <a:pt x="652199" y="3284"/>
                  </a:lnTo>
                </a:path>
                <a:path w="952500" h="169544">
                  <a:moveTo>
                    <a:pt x="659494" y="0"/>
                  </a:moveTo>
                  <a:lnTo>
                    <a:pt x="952307" y="16905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8275" y="1495415"/>
              <a:ext cx="109651" cy="89524"/>
            </a:xfrm>
            <a:prstGeom prst="rect">
              <a:avLst/>
            </a:prstGeom>
          </p:spPr>
        </p:pic>
      </p:grpSp>
      <p:sp>
        <p:nvSpPr>
          <p:cNvPr id="27" name="object 13"/>
          <p:cNvSpPr txBox="1"/>
          <p:nvPr/>
        </p:nvSpPr>
        <p:spPr>
          <a:xfrm>
            <a:off x="4568774" y="24271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14"/>
          <p:cNvSpPr txBox="1"/>
          <p:nvPr/>
        </p:nvSpPr>
        <p:spPr>
          <a:xfrm>
            <a:off x="4578499" y="27267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15"/>
          <p:cNvSpPr txBox="1"/>
          <p:nvPr/>
        </p:nvSpPr>
        <p:spPr>
          <a:xfrm>
            <a:off x="3127024" y="2308891"/>
            <a:ext cx="154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16"/>
          <p:cNvSpPr txBox="1"/>
          <p:nvPr/>
        </p:nvSpPr>
        <p:spPr>
          <a:xfrm>
            <a:off x="6477000" y="1524000"/>
            <a:ext cx="272986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040" marR="5080" indent="-688975">
              <a:lnSpc>
                <a:spcPct val="138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mul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gate: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“swap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multiplier” </a:t>
            </a:r>
            <a:r>
              <a:rPr sz="18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17"/>
          <p:cNvSpPr txBox="1"/>
          <p:nvPr/>
        </p:nvSpPr>
        <p:spPr>
          <a:xfrm>
            <a:off x="8003520" y="4498769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 panose="020B0604020202020204"/>
                <a:cs typeface="Arial" panose="020B0604020202020204"/>
              </a:rPr>
              <a:t>max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18"/>
          <p:cNvSpPr/>
          <p:nvPr/>
        </p:nvSpPr>
        <p:spPr>
          <a:xfrm>
            <a:off x="7955319" y="2515205"/>
            <a:ext cx="452120" cy="452120"/>
          </a:xfrm>
          <a:custGeom>
            <a:avLst/>
            <a:gdLst/>
            <a:ahLst/>
            <a:cxnLst/>
            <a:rect l="l" t="t" r="r" b="b"/>
            <a:pathLst>
              <a:path w="452120" h="452119">
                <a:moveTo>
                  <a:pt x="0" y="226049"/>
                </a:moveTo>
                <a:lnTo>
                  <a:pt x="4592" y="180493"/>
                </a:lnTo>
                <a:lnTo>
                  <a:pt x="17764" y="138061"/>
                </a:lnTo>
                <a:lnTo>
                  <a:pt x="38605" y="99663"/>
                </a:lnTo>
                <a:lnTo>
                  <a:pt x="66208" y="66208"/>
                </a:lnTo>
                <a:lnTo>
                  <a:pt x="99663" y="38605"/>
                </a:lnTo>
                <a:lnTo>
                  <a:pt x="138061" y="17764"/>
                </a:lnTo>
                <a:lnTo>
                  <a:pt x="180492" y="4592"/>
                </a:lnTo>
                <a:lnTo>
                  <a:pt x="226049" y="0"/>
                </a:lnTo>
                <a:lnTo>
                  <a:pt x="270356" y="4383"/>
                </a:lnTo>
                <a:lnTo>
                  <a:pt x="312555" y="17207"/>
                </a:lnTo>
                <a:lnTo>
                  <a:pt x="351462" y="37979"/>
                </a:lnTo>
                <a:lnTo>
                  <a:pt x="385891" y="66208"/>
                </a:lnTo>
                <a:lnTo>
                  <a:pt x="414121" y="100637"/>
                </a:lnTo>
                <a:lnTo>
                  <a:pt x="434892" y="139544"/>
                </a:lnTo>
                <a:lnTo>
                  <a:pt x="447716" y="181743"/>
                </a:lnTo>
                <a:lnTo>
                  <a:pt x="452099" y="226049"/>
                </a:lnTo>
                <a:lnTo>
                  <a:pt x="447507" y="271606"/>
                </a:lnTo>
                <a:lnTo>
                  <a:pt x="434335" y="314038"/>
                </a:lnTo>
                <a:lnTo>
                  <a:pt x="413494" y="352436"/>
                </a:lnTo>
                <a:lnTo>
                  <a:pt x="385891" y="385891"/>
                </a:lnTo>
                <a:lnTo>
                  <a:pt x="352436" y="413494"/>
                </a:lnTo>
                <a:lnTo>
                  <a:pt x="314038" y="434335"/>
                </a:lnTo>
                <a:lnTo>
                  <a:pt x="271606" y="447507"/>
                </a:lnTo>
                <a:lnTo>
                  <a:pt x="226049" y="452099"/>
                </a:lnTo>
                <a:lnTo>
                  <a:pt x="180492" y="447507"/>
                </a:lnTo>
                <a:lnTo>
                  <a:pt x="138061" y="434335"/>
                </a:lnTo>
                <a:lnTo>
                  <a:pt x="99663" y="413494"/>
                </a:lnTo>
                <a:lnTo>
                  <a:pt x="66208" y="385891"/>
                </a:lnTo>
                <a:lnTo>
                  <a:pt x="38605" y="352436"/>
                </a:lnTo>
                <a:lnTo>
                  <a:pt x="17764" y="314038"/>
                </a:lnTo>
                <a:lnTo>
                  <a:pt x="4592" y="271606"/>
                </a:lnTo>
                <a:lnTo>
                  <a:pt x="0" y="2260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/>
          <p:cNvSpPr txBox="1"/>
          <p:nvPr/>
        </p:nvSpPr>
        <p:spPr>
          <a:xfrm>
            <a:off x="7981315" y="2514600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 panose="020B0604020202020204"/>
                <a:cs typeface="Arial" panose="020B0604020202020204"/>
              </a:rPr>
              <a:t>×</a:t>
            </a:r>
          </a:p>
        </p:txBody>
      </p:sp>
      <p:grpSp>
        <p:nvGrpSpPr>
          <p:cNvPr id="34" name="object 20"/>
          <p:cNvGrpSpPr/>
          <p:nvPr/>
        </p:nvGrpSpPr>
        <p:grpSpPr>
          <a:xfrm>
            <a:off x="6959249" y="2315799"/>
            <a:ext cx="2101850" cy="815340"/>
            <a:chOff x="5489824" y="1353614"/>
            <a:chExt cx="2101850" cy="815340"/>
          </a:xfrm>
        </p:grpSpPr>
        <p:sp>
          <p:nvSpPr>
            <p:cNvPr id="35" name="object 21"/>
            <p:cNvSpPr/>
            <p:nvPr/>
          </p:nvSpPr>
          <p:spPr>
            <a:xfrm>
              <a:off x="6957299" y="1779074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7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5675" y="1738084"/>
              <a:ext cx="105500" cy="81980"/>
            </a:xfrm>
            <a:prstGeom prst="rect">
              <a:avLst/>
            </a:prstGeom>
          </p:spPr>
        </p:pic>
        <p:sp>
          <p:nvSpPr>
            <p:cNvPr id="37" name="object 23"/>
            <p:cNvSpPr/>
            <p:nvPr/>
          </p:nvSpPr>
          <p:spPr>
            <a:xfrm>
              <a:off x="5489824" y="1995228"/>
              <a:ext cx="927100" cy="164465"/>
            </a:xfrm>
            <a:custGeom>
              <a:avLst/>
              <a:gdLst/>
              <a:ahLst/>
              <a:cxnLst/>
              <a:rect l="l" t="t" r="r" b="b"/>
              <a:pathLst>
                <a:path w="927100" h="164464">
                  <a:moveTo>
                    <a:pt x="0" y="163871"/>
                  </a:moveTo>
                  <a:lnTo>
                    <a:pt x="652199" y="163871"/>
                  </a:lnTo>
                </a:path>
                <a:path w="927100" h="164464">
                  <a:moveTo>
                    <a:pt x="652208" y="158812"/>
                  </a:moveTo>
                  <a:lnTo>
                    <a:pt x="927043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600" y="1942449"/>
              <a:ext cx="109645" cy="89547"/>
            </a:xfrm>
            <a:prstGeom prst="rect">
              <a:avLst/>
            </a:prstGeom>
          </p:spPr>
        </p:pic>
        <p:sp>
          <p:nvSpPr>
            <p:cNvPr id="39" name="object 25"/>
            <p:cNvSpPr/>
            <p:nvPr/>
          </p:nvSpPr>
          <p:spPr>
            <a:xfrm>
              <a:off x="5489824" y="1363139"/>
              <a:ext cx="952500" cy="169545"/>
            </a:xfrm>
            <a:custGeom>
              <a:avLst/>
              <a:gdLst/>
              <a:ahLst/>
              <a:cxnLst/>
              <a:rect l="l" t="t" r="r" b="b"/>
              <a:pathLst>
                <a:path w="952500" h="169544">
                  <a:moveTo>
                    <a:pt x="0" y="3284"/>
                  </a:moveTo>
                  <a:lnTo>
                    <a:pt x="652199" y="3284"/>
                  </a:lnTo>
                </a:path>
                <a:path w="952500" h="169544">
                  <a:moveTo>
                    <a:pt x="659494" y="0"/>
                  </a:moveTo>
                  <a:lnTo>
                    <a:pt x="952307" y="16905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874" y="1495415"/>
              <a:ext cx="109651" cy="89524"/>
            </a:xfrm>
            <a:prstGeom prst="rect">
              <a:avLst/>
            </a:prstGeom>
          </p:spPr>
        </p:pic>
      </p:grpSp>
      <p:sp>
        <p:nvSpPr>
          <p:cNvPr id="41" name="object 27"/>
          <p:cNvSpPr txBox="1"/>
          <p:nvPr/>
        </p:nvSpPr>
        <p:spPr>
          <a:xfrm>
            <a:off x="8607375" y="24271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28"/>
          <p:cNvSpPr txBox="1"/>
          <p:nvPr/>
        </p:nvSpPr>
        <p:spPr>
          <a:xfrm>
            <a:off x="8617100" y="27267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29"/>
          <p:cNvSpPr txBox="1"/>
          <p:nvPr/>
        </p:nvSpPr>
        <p:spPr>
          <a:xfrm>
            <a:off x="6844399" y="2308891"/>
            <a:ext cx="7562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5*3=15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8735" algn="ctr">
              <a:lnSpc>
                <a:spcPct val="100000"/>
              </a:lnSpc>
              <a:spcBef>
                <a:spcPts val="1445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30"/>
          <p:cNvSpPr txBox="1"/>
          <p:nvPr/>
        </p:nvSpPr>
        <p:spPr>
          <a:xfrm>
            <a:off x="6539600" y="3096315"/>
            <a:ext cx="260350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2*5=10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638175" marR="5080" indent="-626110">
              <a:lnSpc>
                <a:spcPct val="112000"/>
              </a:lnSpc>
              <a:spcBef>
                <a:spcPts val="157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max</a:t>
            </a:r>
            <a:r>
              <a:rPr sz="18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gate: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gradient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router </a:t>
            </a:r>
            <a:r>
              <a:rPr sz="18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31"/>
          <p:cNvGrpSpPr/>
          <p:nvPr/>
        </p:nvGrpSpPr>
        <p:grpSpPr>
          <a:xfrm>
            <a:off x="6959249" y="4220800"/>
            <a:ext cx="2101850" cy="815340"/>
            <a:chOff x="5489824" y="3258615"/>
            <a:chExt cx="2101850" cy="815340"/>
          </a:xfrm>
        </p:grpSpPr>
        <p:sp>
          <p:nvSpPr>
            <p:cNvPr id="46" name="object 32"/>
            <p:cNvSpPr/>
            <p:nvPr/>
          </p:nvSpPr>
          <p:spPr>
            <a:xfrm>
              <a:off x="6485894" y="3458020"/>
              <a:ext cx="1009650" cy="452120"/>
            </a:xfrm>
            <a:custGeom>
              <a:avLst/>
              <a:gdLst/>
              <a:ahLst/>
              <a:cxnLst/>
              <a:rect l="l" t="t" r="r" b="b"/>
              <a:pathLst>
                <a:path w="1009650" h="452120">
                  <a:moveTo>
                    <a:pt x="0" y="226049"/>
                  </a:moveTo>
                  <a:lnTo>
                    <a:pt x="4592" y="180493"/>
                  </a:lnTo>
                  <a:lnTo>
                    <a:pt x="17764" y="138061"/>
                  </a:lnTo>
                  <a:lnTo>
                    <a:pt x="38605" y="99663"/>
                  </a:lnTo>
                  <a:lnTo>
                    <a:pt x="66208" y="66208"/>
                  </a:lnTo>
                  <a:lnTo>
                    <a:pt x="99663" y="38605"/>
                  </a:lnTo>
                  <a:lnTo>
                    <a:pt x="138061" y="17764"/>
                  </a:lnTo>
                  <a:lnTo>
                    <a:pt x="180492" y="4592"/>
                  </a:lnTo>
                  <a:lnTo>
                    <a:pt x="226049" y="0"/>
                  </a:lnTo>
                  <a:lnTo>
                    <a:pt x="270356" y="4383"/>
                  </a:lnTo>
                  <a:lnTo>
                    <a:pt x="312555" y="17207"/>
                  </a:lnTo>
                  <a:lnTo>
                    <a:pt x="351462" y="37979"/>
                  </a:lnTo>
                  <a:lnTo>
                    <a:pt x="385891" y="66208"/>
                  </a:lnTo>
                  <a:lnTo>
                    <a:pt x="414121" y="100637"/>
                  </a:lnTo>
                  <a:lnTo>
                    <a:pt x="434892" y="139544"/>
                  </a:lnTo>
                  <a:lnTo>
                    <a:pt x="447716" y="181743"/>
                  </a:lnTo>
                  <a:lnTo>
                    <a:pt x="452099" y="226049"/>
                  </a:lnTo>
                  <a:lnTo>
                    <a:pt x="447507" y="271606"/>
                  </a:lnTo>
                  <a:lnTo>
                    <a:pt x="434335" y="314038"/>
                  </a:lnTo>
                  <a:lnTo>
                    <a:pt x="413494" y="352436"/>
                  </a:lnTo>
                  <a:lnTo>
                    <a:pt x="385891" y="385891"/>
                  </a:lnTo>
                  <a:lnTo>
                    <a:pt x="352436" y="413494"/>
                  </a:lnTo>
                  <a:lnTo>
                    <a:pt x="314038" y="434335"/>
                  </a:lnTo>
                  <a:lnTo>
                    <a:pt x="271606" y="447507"/>
                  </a:lnTo>
                  <a:lnTo>
                    <a:pt x="226049" y="452099"/>
                  </a:lnTo>
                  <a:lnTo>
                    <a:pt x="180492" y="447507"/>
                  </a:lnTo>
                  <a:lnTo>
                    <a:pt x="138061" y="434335"/>
                  </a:lnTo>
                  <a:lnTo>
                    <a:pt x="99663" y="413494"/>
                  </a:lnTo>
                  <a:lnTo>
                    <a:pt x="66208" y="385891"/>
                  </a:lnTo>
                  <a:lnTo>
                    <a:pt x="38605" y="352436"/>
                  </a:lnTo>
                  <a:lnTo>
                    <a:pt x="17764" y="314038"/>
                  </a:lnTo>
                  <a:lnTo>
                    <a:pt x="4592" y="271606"/>
                  </a:lnTo>
                  <a:lnTo>
                    <a:pt x="0" y="226049"/>
                  </a:lnTo>
                  <a:close/>
                </a:path>
                <a:path w="1009650" h="452120">
                  <a:moveTo>
                    <a:pt x="471404" y="226054"/>
                  </a:moveTo>
                  <a:lnTo>
                    <a:pt x="1009304" y="22605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5675" y="3643084"/>
              <a:ext cx="105500" cy="81980"/>
            </a:xfrm>
            <a:prstGeom prst="rect">
              <a:avLst/>
            </a:prstGeom>
          </p:spPr>
        </p:pic>
        <p:sp>
          <p:nvSpPr>
            <p:cNvPr id="48" name="object 34"/>
            <p:cNvSpPr/>
            <p:nvPr/>
          </p:nvSpPr>
          <p:spPr>
            <a:xfrm>
              <a:off x="5489824" y="3900228"/>
              <a:ext cx="927100" cy="164465"/>
            </a:xfrm>
            <a:custGeom>
              <a:avLst/>
              <a:gdLst/>
              <a:ahLst/>
              <a:cxnLst/>
              <a:rect l="l" t="t" r="r" b="b"/>
              <a:pathLst>
                <a:path w="927100" h="164464">
                  <a:moveTo>
                    <a:pt x="0" y="163871"/>
                  </a:moveTo>
                  <a:lnTo>
                    <a:pt x="652199" y="163871"/>
                  </a:lnTo>
                </a:path>
                <a:path w="927100" h="164464">
                  <a:moveTo>
                    <a:pt x="652208" y="158812"/>
                  </a:moveTo>
                  <a:lnTo>
                    <a:pt x="927043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600" y="3847449"/>
              <a:ext cx="109645" cy="89547"/>
            </a:xfrm>
            <a:prstGeom prst="rect">
              <a:avLst/>
            </a:prstGeom>
          </p:spPr>
        </p:pic>
        <p:sp>
          <p:nvSpPr>
            <p:cNvPr id="50" name="object 36"/>
            <p:cNvSpPr/>
            <p:nvPr/>
          </p:nvSpPr>
          <p:spPr>
            <a:xfrm>
              <a:off x="5489824" y="3268140"/>
              <a:ext cx="952500" cy="169545"/>
            </a:xfrm>
            <a:custGeom>
              <a:avLst/>
              <a:gdLst/>
              <a:ahLst/>
              <a:cxnLst/>
              <a:rect l="l" t="t" r="r" b="b"/>
              <a:pathLst>
                <a:path w="952500" h="169545">
                  <a:moveTo>
                    <a:pt x="0" y="3284"/>
                  </a:moveTo>
                  <a:lnTo>
                    <a:pt x="652199" y="3284"/>
                  </a:lnTo>
                </a:path>
                <a:path w="952500" h="169545">
                  <a:moveTo>
                    <a:pt x="659494" y="0"/>
                  </a:moveTo>
                  <a:lnTo>
                    <a:pt x="952307" y="16905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874" y="3400416"/>
              <a:ext cx="109651" cy="89524"/>
            </a:xfrm>
            <a:prstGeom prst="rect">
              <a:avLst/>
            </a:prstGeom>
          </p:spPr>
        </p:pic>
      </p:grpSp>
      <p:sp>
        <p:nvSpPr>
          <p:cNvPr id="52" name="object 38"/>
          <p:cNvSpPr txBox="1"/>
          <p:nvPr/>
        </p:nvSpPr>
        <p:spPr>
          <a:xfrm>
            <a:off x="8607375" y="43321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39"/>
          <p:cNvSpPr txBox="1"/>
          <p:nvPr/>
        </p:nvSpPr>
        <p:spPr>
          <a:xfrm>
            <a:off x="8617100" y="46317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9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40"/>
          <p:cNvSpPr txBox="1"/>
          <p:nvPr/>
        </p:nvSpPr>
        <p:spPr>
          <a:xfrm>
            <a:off x="7158050" y="4225016"/>
            <a:ext cx="16065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spcBef>
                <a:spcPts val="1355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5" name="object 41"/>
          <p:cNvSpPr txBox="1"/>
          <p:nvPr/>
        </p:nvSpPr>
        <p:spPr>
          <a:xfrm>
            <a:off x="7168744" y="50013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9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42"/>
          <p:cNvGrpSpPr/>
          <p:nvPr/>
        </p:nvGrpSpPr>
        <p:grpSpPr>
          <a:xfrm>
            <a:off x="2940324" y="4229669"/>
            <a:ext cx="2132965" cy="808355"/>
            <a:chOff x="1470899" y="3267484"/>
            <a:chExt cx="2132965" cy="808355"/>
          </a:xfrm>
        </p:grpSpPr>
        <p:sp>
          <p:nvSpPr>
            <p:cNvPr id="57" name="object 43"/>
            <p:cNvSpPr/>
            <p:nvPr/>
          </p:nvSpPr>
          <p:spPr>
            <a:xfrm>
              <a:off x="1470899" y="3458020"/>
              <a:ext cx="1123950" cy="452120"/>
            </a:xfrm>
            <a:custGeom>
              <a:avLst/>
              <a:gdLst/>
              <a:ahLst/>
              <a:cxnLst/>
              <a:rect l="l" t="t" r="r" b="b"/>
              <a:pathLst>
                <a:path w="1123950" h="452120">
                  <a:moveTo>
                    <a:pt x="671594" y="226049"/>
                  </a:moveTo>
                  <a:lnTo>
                    <a:pt x="676187" y="180493"/>
                  </a:lnTo>
                  <a:lnTo>
                    <a:pt x="689359" y="138061"/>
                  </a:lnTo>
                  <a:lnTo>
                    <a:pt x="710200" y="99663"/>
                  </a:lnTo>
                  <a:lnTo>
                    <a:pt x="737803" y="66208"/>
                  </a:lnTo>
                  <a:lnTo>
                    <a:pt x="771258" y="38605"/>
                  </a:lnTo>
                  <a:lnTo>
                    <a:pt x="809656" y="17764"/>
                  </a:lnTo>
                  <a:lnTo>
                    <a:pt x="852088" y="4592"/>
                  </a:lnTo>
                  <a:lnTo>
                    <a:pt x="897644" y="0"/>
                  </a:lnTo>
                  <a:lnTo>
                    <a:pt x="941951" y="4383"/>
                  </a:lnTo>
                  <a:lnTo>
                    <a:pt x="984150" y="17207"/>
                  </a:lnTo>
                  <a:lnTo>
                    <a:pt x="1023057" y="37979"/>
                  </a:lnTo>
                  <a:lnTo>
                    <a:pt x="1057486" y="66208"/>
                  </a:lnTo>
                  <a:lnTo>
                    <a:pt x="1085715" y="100637"/>
                  </a:lnTo>
                  <a:lnTo>
                    <a:pt x="1106487" y="139544"/>
                  </a:lnTo>
                  <a:lnTo>
                    <a:pt x="1119311" y="181743"/>
                  </a:lnTo>
                  <a:lnTo>
                    <a:pt x="1123694" y="226049"/>
                  </a:lnTo>
                  <a:lnTo>
                    <a:pt x="1119102" y="271606"/>
                  </a:lnTo>
                  <a:lnTo>
                    <a:pt x="1105930" y="314038"/>
                  </a:lnTo>
                  <a:lnTo>
                    <a:pt x="1085089" y="352436"/>
                  </a:lnTo>
                  <a:lnTo>
                    <a:pt x="1057486" y="385891"/>
                  </a:lnTo>
                  <a:lnTo>
                    <a:pt x="1024031" y="413494"/>
                  </a:lnTo>
                  <a:lnTo>
                    <a:pt x="985633" y="434335"/>
                  </a:lnTo>
                  <a:lnTo>
                    <a:pt x="943201" y="447507"/>
                  </a:lnTo>
                  <a:lnTo>
                    <a:pt x="897644" y="452099"/>
                  </a:lnTo>
                  <a:lnTo>
                    <a:pt x="852088" y="447507"/>
                  </a:lnTo>
                  <a:lnTo>
                    <a:pt x="809656" y="434335"/>
                  </a:lnTo>
                  <a:lnTo>
                    <a:pt x="771258" y="413494"/>
                  </a:lnTo>
                  <a:lnTo>
                    <a:pt x="737803" y="385891"/>
                  </a:lnTo>
                  <a:lnTo>
                    <a:pt x="710200" y="352436"/>
                  </a:lnTo>
                  <a:lnTo>
                    <a:pt x="689359" y="314038"/>
                  </a:lnTo>
                  <a:lnTo>
                    <a:pt x="676187" y="271606"/>
                  </a:lnTo>
                  <a:lnTo>
                    <a:pt x="671594" y="226049"/>
                  </a:lnTo>
                  <a:close/>
                </a:path>
                <a:path w="1123950" h="452120">
                  <a:moveTo>
                    <a:pt x="0" y="226054"/>
                  </a:moveTo>
                  <a:lnTo>
                    <a:pt x="537899" y="22605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274" y="3643084"/>
              <a:ext cx="105500" cy="81980"/>
            </a:xfrm>
            <a:prstGeom prst="rect">
              <a:avLst/>
            </a:prstGeom>
          </p:spPr>
        </p:pic>
        <p:sp>
          <p:nvSpPr>
            <p:cNvPr id="59" name="object 45"/>
            <p:cNvSpPr/>
            <p:nvPr/>
          </p:nvSpPr>
          <p:spPr>
            <a:xfrm>
              <a:off x="2945584" y="3308475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78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3959" y="3267484"/>
              <a:ext cx="105500" cy="81980"/>
            </a:xfrm>
            <a:prstGeom prst="rect">
              <a:avLst/>
            </a:prstGeom>
          </p:spPr>
        </p:pic>
        <p:sp>
          <p:nvSpPr>
            <p:cNvPr id="61" name="object 47"/>
            <p:cNvSpPr/>
            <p:nvPr/>
          </p:nvSpPr>
          <p:spPr>
            <a:xfrm>
              <a:off x="2560633" y="3309641"/>
              <a:ext cx="947419" cy="725170"/>
            </a:xfrm>
            <a:custGeom>
              <a:avLst/>
              <a:gdLst/>
              <a:ahLst/>
              <a:cxnLst/>
              <a:rect l="l" t="t" r="r" b="b"/>
              <a:pathLst>
                <a:path w="947420" h="725170">
                  <a:moveTo>
                    <a:pt x="0" y="215999"/>
                  </a:moveTo>
                  <a:lnTo>
                    <a:pt x="373799" y="0"/>
                  </a:lnTo>
                </a:path>
                <a:path w="947420" h="725170">
                  <a:moveTo>
                    <a:pt x="409279" y="724818"/>
                  </a:moveTo>
                  <a:lnTo>
                    <a:pt x="947179" y="72481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8288" y="3993469"/>
              <a:ext cx="105500" cy="81981"/>
            </a:xfrm>
            <a:prstGeom prst="rect">
              <a:avLst/>
            </a:prstGeom>
          </p:spPr>
        </p:pic>
        <p:sp>
          <p:nvSpPr>
            <p:cNvPr id="63" name="object 49"/>
            <p:cNvSpPr/>
            <p:nvPr/>
          </p:nvSpPr>
          <p:spPr>
            <a:xfrm>
              <a:off x="2567919" y="3801540"/>
              <a:ext cx="391795" cy="226695"/>
            </a:xfrm>
            <a:custGeom>
              <a:avLst/>
              <a:gdLst/>
              <a:ahLst/>
              <a:cxnLst/>
              <a:rect l="l" t="t" r="r" b="b"/>
              <a:pathLst>
                <a:path w="391794" h="226695">
                  <a:moveTo>
                    <a:pt x="0" y="0"/>
                  </a:moveTo>
                  <a:lnTo>
                    <a:pt x="391799" y="2261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50"/>
          <p:cNvSpPr txBox="1"/>
          <p:nvPr/>
        </p:nvSpPr>
        <p:spPr>
          <a:xfrm>
            <a:off x="2577200" y="3096305"/>
            <a:ext cx="2667635" cy="184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copy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gate: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gradient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adder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056765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56260">
              <a:lnSpc>
                <a:spcPct val="100000"/>
              </a:lnSpc>
              <a:spcBef>
                <a:spcPts val="880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50190">
              <a:lnSpc>
                <a:spcPct val="100000"/>
              </a:lnSpc>
              <a:spcBef>
                <a:spcPts val="275"/>
              </a:spcBef>
            </a:pPr>
            <a:r>
              <a:rPr sz="1800" spc="-1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4+2=6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51"/>
          <p:cNvSpPr txBox="1"/>
          <p:nvPr/>
        </p:nvSpPr>
        <p:spPr>
          <a:xfrm>
            <a:off x="4613810" y="4156475"/>
            <a:ext cx="184785" cy="78549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44450">
              <a:lnSpc>
                <a:spcPct val="100000"/>
              </a:lnSpc>
              <a:spcBef>
                <a:spcPts val="830"/>
              </a:spcBef>
            </a:pPr>
            <a:r>
              <a:rPr sz="18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52"/>
          <p:cNvSpPr txBox="1"/>
          <p:nvPr/>
        </p:nvSpPr>
        <p:spPr>
          <a:xfrm>
            <a:off x="4648834" y="497167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4125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/>
      <p:bldP spid="41" grpId="0"/>
      <p:bldP spid="42" grpId="0"/>
      <p:bldP spid="43" grpId="0"/>
      <p:bldP spid="44" grpId="0"/>
      <p:bldP spid="52" grpId="0"/>
      <p:bldP spid="53" grpId="0"/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8497060" y="1244828"/>
            <a:ext cx="2946400" cy="4223385"/>
            <a:chOff x="5962627" y="74075"/>
            <a:chExt cx="2946400" cy="4223385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1754424"/>
              <a:ext cx="2857500" cy="2533015"/>
            </a:xfrm>
            <a:custGeom>
              <a:avLst/>
              <a:gdLst/>
              <a:ahLst/>
              <a:cxnLst/>
              <a:rect l="l" t="t" r="r" b="b"/>
              <a:pathLst>
                <a:path w="2857500" h="2533015">
                  <a:moveTo>
                    <a:pt x="0" y="0"/>
                  </a:moveTo>
                  <a:lnTo>
                    <a:pt x="2856899" y="0"/>
                  </a:lnTo>
                  <a:lnTo>
                    <a:pt x="2856899" y="2532899"/>
                  </a:lnTo>
                  <a:lnTo>
                    <a:pt x="0" y="2532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27144" y="1924358"/>
            <a:ext cx="3748404" cy="2279015"/>
            <a:chOff x="326976" y="1291169"/>
            <a:chExt cx="3748404" cy="22790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9" y="2680446"/>
              <a:ext cx="332083" cy="277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853458" y="1839900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7908" y="3800350"/>
            <a:ext cx="1459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Backward</a:t>
            </a:r>
            <a:r>
              <a:rPr sz="1600" spc="-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grads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9428293-36B3-4FF9-94C1-135954FAB673}"/>
              </a:ext>
            </a:extLst>
          </p:cNvPr>
          <p:cNvSpPr txBox="1"/>
          <p:nvPr/>
        </p:nvSpPr>
        <p:spPr>
          <a:xfrm>
            <a:off x="842058" y="4511614"/>
            <a:ext cx="7338695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(Naïve) modular Implementation: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In each layer, store gradients of output z with respect to input x and parameters w.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600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During backprop, given upstream gradients, can easily compute downstream gradients using the stored values. Do this for each modular layer.</a:t>
            </a:r>
            <a:endParaRPr sz="1600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7315200" y="1331277"/>
            <a:ext cx="2946400" cy="4195445"/>
            <a:chOff x="5962627" y="74075"/>
            <a:chExt cx="2946400" cy="4195445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1754424"/>
              <a:ext cx="2857500" cy="298450"/>
            </a:xfrm>
            <a:custGeom>
              <a:avLst/>
              <a:gdLst/>
              <a:ahLst/>
              <a:cxnLst/>
              <a:rect l="l" t="t" r="r" b="b"/>
              <a:pathLst>
                <a:path w="2857500" h="298450">
                  <a:moveTo>
                    <a:pt x="0" y="0"/>
                  </a:moveTo>
                  <a:lnTo>
                    <a:pt x="2856899" y="0"/>
                  </a:lnTo>
                  <a:lnTo>
                    <a:pt x="2856899" y="298199"/>
                  </a:lnTo>
                  <a:lnTo>
                    <a:pt x="0" y="298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79549" y="2548371"/>
            <a:ext cx="3782060" cy="2279015"/>
            <a:chOff x="326976" y="1291169"/>
            <a:chExt cx="3782060" cy="22790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9" y="2680446"/>
              <a:ext cx="332083" cy="277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71075" y="2514449"/>
              <a:ext cx="328295" cy="546100"/>
            </a:xfrm>
            <a:custGeom>
              <a:avLst/>
              <a:gdLst/>
              <a:ahLst/>
              <a:cxnLst/>
              <a:rect l="l" t="t" r="r" b="b"/>
              <a:pathLst>
                <a:path w="328295" h="546100">
                  <a:moveTo>
                    <a:pt x="0" y="0"/>
                  </a:moveTo>
                  <a:lnTo>
                    <a:pt x="328199" y="0"/>
                  </a:lnTo>
                  <a:lnTo>
                    <a:pt x="328199" y="545999"/>
                  </a:lnTo>
                  <a:lnTo>
                    <a:pt x="0" y="545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71598" y="1926349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0273" y="3009173"/>
            <a:ext cx="9740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Base</a:t>
            </a:r>
            <a:r>
              <a:rPr sz="16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case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7312051" y="1295400"/>
            <a:ext cx="2946400" cy="4195445"/>
            <a:chOff x="5962627" y="74075"/>
            <a:chExt cx="2946400" cy="4195445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1280749"/>
              <a:ext cx="2857500" cy="1045210"/>
            </a:xfrm>
            <a:custGeom>
              <a:avLst/>
              <a:gdLst/>
              <a:ahLst/>
              <a:cxnLst/>
              <a:rect l="l" t="t" r="r" b="b"/>
              <a:pathLst>
                <a:path w="2857500" h="1045210">
                  <a:moveTo>
                    <a:pt x="0" y="746734"/>
                  </a:moveTo>
                  <a:lnTo>
                    <a:pt x="2856899" y="746734"/>
                  </a:lnTo>
                  <a:lnTo>
                    <a:pt x="2856899" y="1044934"/>
                  </a:lnTo>
                  <a:lnTo>
                    <a:pt x="0" y="1044934"/>
                  </a:lnTo>
                  <a:lnTo>
                    <a:pt x="0" y="746734"/>
                  </a:lnTo>
                  <a:close/>
                </a:path>
                <a:path w="2857500" h="1045210">
                  <a:moveTo>
                    <a:pt x="32399" y="0"/>
                  </a:moveTo>
                  <a:lnTo>
                    <a:pt x="1448999" y="0"/>
                  </a:lnTo>
                  <a:lnTo>
                    <a:pt x="1448999" y="298199"/>
                  </a:lnTo>
                  <a:lnTo>
                    <a:pt x="32399" y="298199"/>
                  </a:lnTo>
                  <a:lnTo>
                    <a:pt x="323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76400" y="2512494"/>
            <a:ext cx="3748404" cy="2279015"/>
            <a:chOff x="326976" y="1291169"/>
            <a:chExt cx="3748404" cy="22790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9" y="2680446"/>
              <a:ext cx="332083" cy="277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09075" y="2514449"/>
              <a:ext cx="1044575" cy="546100"/>
            </a:xfrm>
            <a:custGeom>
              <a:avLst/>
              <a:gdLst/>
              <a:ahLst/>
              <a:cxnLst/>
              <a:rect l="l" t="t" r="r" b="b"/>
              <a:pathLst>
                <a:path w="1044575" h="546100">
                  <a:moveTo>
                    <a:pt x="0" y="0"/>
                  </a:moveTo>
                  <a:lnTo>
                    <a:pt x="1044299" y="0"/>
                  </a:lnTo>
                  <a:lnTo>
                    <a:pt x="1044299" y="545999"/>
                  </a:lnTo>
                  <a:lnTo>
                    <a:pt x="0" y="545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68449" y="1890472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87124" y="3241047"/>
            <a:ext cx="759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Sigmoid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How to calculate the gradient?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Neural network is a complex compound function.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Chain rule**(important!)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GB" altLang="zh-CN" dirty="0">
                <a:solidFill>
                  <a:srgbClr val="00B050"/>
                </a:solidFill>
              </a:rPr>
              <a:t>Back propagation algorithm</a:t>
            </a:r>
            <a:r>
              <a:rPr altLang="en-GB" dirty="0">
                <a:solidFill>
                  <a:srgbClr val="00B050"/>
                </a:solidFill>
              </a:rPr>
              <a:t>**(important!)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GB" altLang="zh-CN" dirty="0"/>
              <a:t>An efficient method designed according to the characteristics of feedforward network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 flipH="1">
                <a:off x="2209800" y="2057400"/>
                <a:ext cx="7922741" cy="67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pt-BR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→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09800" y="2057400"/>
                <a:ext cx="7922741" cy="677045"/>
              </a:xfrm>
              <a:prstGeom prst="rect">
                <a:avLst/>
              </a:prstGeom>
              <a:blipFill rotWithShape="1">
                <a:blip r:embed="rId4"/>
                <a:stretch>
                  <a:fillRect t="-4408" r="6" b="2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308350"/>
            <a:ext cx="3340100" cy="774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9600" y="2895600"/>
            <a:ext cx="425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</a:rPr>
              <a:t>We prefer to write from outside → inside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7312051" y="1295400"/>
            <a:ext cx="2946400" cy="4195445"/>
            <a:chOff x="5962627" y="74075"/>
            <a:chExt cx="2946400" cy="4195445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1074449"/>
              <a:ext cx="2857500" cy="1727835"/>
            </a:xfrm>
            <a:custGeom>
              <a:avLst/>
              <a:gdLst/>
              <a:ahLst/>
              <a:cxnLst/>
              <a:rect l="l" t="t" r="r" b="b"/>
              <a:pathLst>
                <a:path w="2857500" h="1727835">
                  <a:moveTo>
                    <a:pt x="0" y="1181615"/>
                  </a:moveTo>
                  <a:lnTo>
                    <a:pt x="2856899" y="1181615"/>
                  </a:lnTo>
                  <a:lnTo>
                    <a:pt x="2856899" y="1727615"/>
                  </a:lnTo>
                  <a:lnTo>
                    <a:pt x="0" y="1727615"/>
                  </a:lnTo>
                  <a:lnTo>
                    <a:pt x="0" y="1181615"/>
                  </a:lnTo>
                  <a:close/>
                </a:path>
                <a:path w="2857500" h="1727835">
                  <a:moveTo>
                    <a:pt x="62874" y="0"/>
                  </a:moveTo>
                  <a:lnTo>
                    <a:pt x="1226574" y="0"/>
                  </a:lnTo>
                  <a:lnTo>
                    <a:pt x="1226574" y="279299"/>
                  </a:lnTo>
                  <a:lnTo>
                    <a:pt x="62874" y="2792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76400" y="2512494"/>
            <a:ext cx="3748404" cy="2302510"/>
            <a:chOff x="326976" y="1291169"/>
            <a:chExt cx="3748404" cy="23025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9" y="2680446"/>
              <a:ext cx="332083" cy="277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5850" y="2008124"/>
              <a:ext cx="2819400" cy="1576070"/>
            </a:xfrm>
            <a:custGeom>
              <a:avLst/>
              <a:gdLst/>
              <a:ahLst/>
              <a:cxnLst/>
              <a:rect l="l" t="t" r="r" b="b"/>
              <a:pathLst>
                <a:path w="2819400" h="1576070">
                  <a:moveTo>
                    <a:pt x="1714924" y="0"/>
                  </a:moveTo>
                  <a:lnTo>
                    <a:pt x="2818924" y="0"/>
                  </a:lnTo>
                  <a:lnTo>
                    <a:pt x="2818924" y="1142999"/>
                  </a:lnTo>
                  <a:lnTo>
                    <a:pt x="1714924" y="1142999"/>
                  </a:lnTo>
                  <a:lnTo>
                    <a:pt x="1714924" y="0"/>
                  </a:lnTo>
                  <a:close/>
                </a:path>
                <a:path w="2819400" h="1576070">
                  <a:moveTo>
                    <a:pt x="0" y="1143099"/>
                  </a:moveTo>
                  <a:lnTo>
                    <a:pt x="2818799" y="1143099"/>
                  </a:lnTo>
                  <a:lnTo>
                    <a:pt x="2818799" y="1575999"/>
                  </a:lnTo>
                  <a:lnTo>
                    <a:pt x="0" y="1575999"/>
                  </a:lnTo>
                  <a:lnTo>
                    <a:pt x="0" y="1143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23024" y="3075174"/>
              <a:ext cx="1075055" cy="156210"/>
            </a:xfrm>
            <a:custGeom>
              <a:avLst/>
              <a:gdLst/>
              <a:ahLst/>
              <a:cxnLst/>
              <a:rect l="l" t="t" r="r" b="b"/>
              <a:pathLst>
                <a:path w="1075054" h="156210">
                  <a:moveTo>
                    <a:pt x="1074599" y="155699"/>
                  </a:moveTo>
                  <a:lnTo>
                    <a:pt x="0" y="155699"/>
                  </a:lnTo>
                  <a:lnTo>
                    <a:pt x="0" y="0"/>
                  </a:lnTo>
                  <a:lnTo>
                    <a:pt x="1074599" y="0"/>
                  </a:lnTo>
                  <a:lnTo>
                    <a:pt x="1074599" y="15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68449" y="1890472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7124" y="3568077"/>
            <a:ext cx="838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Add</a:t>
            </a:r>
            <a:r>
              <a:rPr sz="16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gate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7340600" y="1295400"/>
            <a:ext cx="2946400" cy="4195445"/>
            <a:chOff x="5962627" y="74075"/>
            <a:chExt cx="2946400" cy="4195445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823619"/>
              <a:ext cx="2857500" cy="2512060"/>
            </a:xfrm>
            <a:custGeom>
              <a:avLst/>
              <a:gdLst/>
              <a:ahLst/>
              <a:cxnLst/>
              <a:rect l="l" t="t" r="r" b="b"/>
              <a:pathLst>
                <a:path w="2857500" h="2512060">
                  <a:moveTo>
                    <a:pt x="0" y="1965845"/>
                  </a:moveTo>
                  <a:lnTo>
                    <a:pt x="2856899" y="1965845"/>
                  </a:lnTo>
                  <a:lnTo>
                    <a:pt x="2856899" y="2511845"/>
                  </a:lnTo>
                  <a:lnTo>
                    <a:pt x="0" y="2511845"/>
                  </a:lnTo>
                  <a:lnTo>
                    <a:pt x="0" y="1965845"/>
                  </a:lnTo>
                  <a:close/>
                </a:path>
                <a:path w="2857500" h="2512060">
                  <a:moveTo>
                    <a:pt x="62874" y="0"/>
                  </a:moveTo>
                  <a:lnTo>
                    <a:pt x="1226574" y="0"/>
                  </a:lnTo>
                  <a:lnTo>
                    <a:pt x="1226574" y="279299"/>
                  </a:lnTo>
                  <a:lnTo>
                    <a:pt x="62874" y="2792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/>
          <p:cNvGrpSpPr/>
          <p:nvPr/>
        </p:nvGrpSpPr>
        <p:grpSpPr>
          <a:xfrm>
            <a:off x="1704949" y="2512494"/>
            <a:ext cx="3748404" cy="2279015"/>
            <a:chOff x="326976" y="1291169"/>
            <a:chExt cx="3748404" cy="2279015"/>
          </a:xfrm>
        </p:grpSpPr>
        <p:pic>
          <p:nvPicPr>
            <p:cNvPr id="9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10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9" y="2680446"/>
              <a:ext cx="332083" cy="277855"/>
            </a:xfrm>
            <a:prstGeom prst="rect">
              <a:avLst/>
            </a:prstGeom>
          </p:spPr>
        </p:pic>
        <p:sp>
          <p:nvSpPr>
            <p:cNvPr id="11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  <p:sp>
          <p:nvSpPr>
            <p:cNvPr id="13" name="object 12"/>
            <p:cNvSpPr/>
            <p:nvPr/>
          </p:nvSpPr>
          <p:spPr>
            <a:xfrm>
              <a:off x="1282249" y="1415324"/>
              <a:ext cx="1223010" cy="1437640"/>
            </a:xfrm>
            <a:custGeom>
              <a:avLst/>
              <a:gdLst/>
              <a:ahLst/>
              <a:cxnLst/>
              <a:rect l="l" t="t" r="r" b="b"/>
              <a:pathLst>
                <a:path w="1223010" h="1437639">
                  <a:moveTo>
                    <a:pt x="0" y="0"/>
                  </a:moveTo>
                  <a:lnTo>
                    <a:pt x="1222499" y="0"/>
                  </a:lnTo>
                  <a:lnTo>
                    <a:pt x="1222499" y="1437599"/>
                  </a:lnTo>
                  <a:lnTo>
                    <a:pt x="0" y="1437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/>
          <p:cNvSpPr txBox="1"/>
          <p:nvPr/>
        </p:nvSpPr>
        <p:spPr>
          <a:xfrm>
            <a:off x="5696998" y="1890472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6215673" y="4101477"/>
            <a:ext cx="838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Add</a:t>
            </a:r>
            <a:r>
              <a:rPr sz="16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gate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7340600" y="1295400"/>
            <a:ext cx="2946400" cy="4195445"/>
            <a:chOff x="5962627" y="74075"/>
            <a:chExt cx="2946400" cy="4195445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572790"/>
              <a:ext cx="2857500" cy="3220085"/>
            </a:xfrm>
            <a:custGeom>
              <a:avLst/>
              <a:gdLst/>
              <a:ahLst/>
              <a:cxnLst/>
              <a:rect l="l" t="t" r="r" b="b"/>
              <a:pathLst>
                <a:path w="2857500" h="3220085">
                  <a:moveTo>
                    <a:pt x="0" y="2673875"/>
                  </a:moveTo>
                  <a:lnTo>
                    <a:pt x="2856899" y="2673875"/>
                  </a:lnTo>
                  <a:lnTo>
                    <a:pt x="2856899" y="3219875"/>
                  </a:lnTo>
                  <a:lnTo>
                    <a:pt x="0" y="3219875"/>
                  </a:lnTo>
                  <a:lnTo>
                    <a:pt x="0" y="2673875"/>
                  </a:lnTo>
                  <a:close/>
                </a:path>
                <a:path w="2857500" h="3220085">
                  <a:moveTo>
                    <a:pt x="62874" y="0"/>
                  </a:moveTo>
                  <a:lnTo>
                    <a:pt x="1226574" y="0"/>
                  </a:lnTo>
                  <a:lnTo>
                    <a:pt x="1226574" y="279299"/>
                  </a:lnTo>
                  <a:lnTo>
                    <a:pt x="62874" y="2792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/>
          <p:cNvGrpSpPr/>
          <p:nvPr/>
        </p:nvGrpSpPr>
        <p:grpSpPr>
          <a:xfrm>
            <a:off x="1628097" y="2512494"/>
            <a:ext cx="3825240" cy="2279015"/>
            <a:chOff x="250124" y="1291169"/>
            <a:chExt cx="3825240" cy="2279015"/>
          </a:xfrm>
        </p:grpSpPr>
        <p:pic>
          <p:nvPicPr>
            <p:cNvPr id="9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10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8" y="2680446"/>
              <a:ext cx="332083" cy="277855"/>
            </a:xfrm>
            <a:prstGeom prst="rect">
              <a:avLst/>
            </a:prstGeom>
          </p:spPr>
        </p:pic>
        <p:sp>
          <p:nvSpPr>
            <p:cNvPr id="11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  <p:sp>
          <p:nvSpPr>
            <p:cNvPr id="13" name="object 12"/>
            <p:cNvSpPr/>
            <p:nvPr/>
          </p:nvSpPr>
          <p:spPr>
            <a:xfrm>
              <a:off x="259649" y="2220674"/>
              <a:ext cx="1430020" cy="882015"/>
            </a:xfrm>
            <a:custGeom>
              <a:avLst/>
              <a:gdLst/>
              <a:ahLst/>
              <a:cxnLst/>
              <a:rect l="l" t="t" r="r" b="b"/>
              <a:pathLst>
                <a:path w="1430020" h="882014">
                  <a:moveTo>
                    <a:pt x="0" y="0"/>
                  </a:moveTo>
                  <a:lnTo>
                    <a:pt x="1429799" y="0"/>
                  </a:lnTo>
                  <a:lnTo>
                    <a:pt x="1429799" y="881699"/>
                  </a:lnTo>
                  <a:lnTo>
                    <a:pt x="0" y="881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/>
          <p:cNvSpPr txBox="1"/>
          <p:nvPr/>
        </p:nvSpPr>
        <p:spPr>
          <a:xfrm>
            <a:off x="5696998" y="1890472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941473" y="4589447"/>
            <a:ext cx="1165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Multiply</a:t>
            </a:r>
            <a:r>
              <a:rPr sz="16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gate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implementation</a:t>
            </a:r>
          </a:p>
        </p:txBody>
      </p:sp>
      <p:grpSp>
        <p:nvGrpSpPr>
          <p:cNvPr id="3" name="object 2"/>
          <p:cNvGrpSpPr/>
          <p:nvPr/>
        </p:nvGrpSpPr>
        <p:grpSpPr>
          <a:xfrm>
            <a:off x="7340600" y="1305560"/>
            <a:ext cx="2946400" cy="4246880"/>
            <a:chOff x="5962627" y="74075"/>
            <a:chExt cx="2946400" cy="4246880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2627" y="74075"/>
              <a:ext cx="2852882" cy="419543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6042574" y="334899"/>
              <a:ext cx="1767839" cy="1285240"/>
            </a:xfrm>
            <a:custGeom>
              <a:avLst/>
              <a:gdLst/>
              <a:ahLst/>
              <a:cxnLst/>
              <a:rect l="l" t="t" r="r" b="b"/>
              <a:pathLst>
                <a:path w="1767840" h="1285240">
                  <a:moveTo>
                    <a:pt x="0" y="0"/>
                  </a:moveTo>
                  <a:lnTo>
                    <a:pt x="1767599" y="0"/>
                  </a:lnTo>
                  <a:lnTo>
                    <a:pt x="1767599" y="1284899"/>
                  </a:lnTo>
                  <a:lnTo>
                    <a:pt x="0" y="1284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6042574" y="364324"/>
              <a:ext cx="2857500" cy="3947160"/>
            </a:xfrm>
            <a:custGeom>
              <a:avLst/>
              <a:gdLst/>
              <a:ahLst/>
              <a:cxnLst/>
              <a:rect l="l" t="t" r="r" b="b"/>
              <a:pathLst>
                <a:path w="2857500" h="3947160">
                  <a:moveTo>
                    <a:pt x="0" y="3400921"/>
                  </a:moveTo>
                  <a:lnTo>
                    <a:pt x="2856899" y="3400921"/>
                  </a:lnTo>
                  <a:lnTo>
                    <a:pt x="2856899" y="3946921"/>
                  </a:lnTo>
                  <a:lnTo>
                    <a:pt x="0" y="3946921"/>
                  </a:lnTo>
                  <a:lnTo>
                    <a:pt x="0" y="3400921"/>
                  </a:lnTo>
                  <a:close/>
                </a:path>
                <a:path w="2857500" h="3947160">
                  <a:moveTo>
                    <a:pt x="62874" y="0"/>
                  </a:moveTo>
                  <a:lnTo>
                    <a:pt x="1226574" y="0"/>
                  </a:lnTo>
                  <a:lnTo>
                    <a:pt x="1226574" y="239999"/>
                  </a:lnTo>
                  <a:lnTo>
                    <a:pt x="62874" y="239999"/>
                  </a:lnTo>
                  <a:lnTo>
                    <a:pt x="62874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/>
          <p:cNvGrpSpPr/>
          <p:nvPr/>
        </p:nvGrpSpPr>
        <p:grpSpPr>
          <a:xfrm>
            <a:off x="1628097" y="2452035"/>
            <a:ext cx="3825240" cy="2349500"/>
            <a:chOff x="250124" y="1220550"/>
            <a:chExt cx="3825240" cy="2349500"/>
          </a:xfrm>
        </p:grpSpPr>
        <p:pic>
          <p:nvPicPr>
            <p:cNvPr id="9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76" y="1291169"/>
              <a:ext cx="3059421" cy="2278414"/>
            </a:xfrm>
            <a:prstGeom prst="rect">
              <a:avLst/>
            </a:prstGeom>
          </p:spPr>
        </p:pic>
        <p:pic>
          <p:nvPicPr>
            <p:cNvPr id="10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78" y="2680446"/>
              <a:ext cx="332083" cy="277855"/>
            </a:xfrm>
            <a:prstGeom prst="rect">
              <a:avLst/>
            </a:prstGeom>
          </p:spPr>
        </p:pic>
        <p:sp>
          <p:nvSpPr>
            <p:cNvPr id="11" name="object 10"/>
            <p:cNvSpPr/>
            <p:nvPr/>
          </p:nvSpPr>
          <p:spPr>
            <a:xfrm>
              <a:off x="3386400" y="2623149"/>
              <a:ext cx="356235" cy="327025"/>
            </a:xfrm>
            <a:custGeom>
              <a:avLst/>
              <a:gdLst/>
              <a:ahLst/>
              <a:cxnLst/>
              <a:rect l="l" t="t" r="r" b="b"/>
              <a:pathLst>
                <a:path w="356235" h="327025">
                  <a:moveTo>
                    <a:pt x="0" y="163499"/>
                  </a:moveTo>
                  <a:lnTo>
                    <a:pt x="5840" y="120035"/>
                  </a:lnTo>
                  <a:lnTo>
                    <a:pt x="22322" y="80978"/>
                  </a:lnTo>
                  <a:lnTo>
                    <a:pt x="47888" y="47888"/>
                  </a:lnTo>
                  <a:lnTo>
                    <a:pt x="80978" y="22322"/>
                  </a:lnTo>
                  <a:lnTo>
                    <a:pt x="120035" y="5840"/>
                  </a:lnTo>
                  <a:lnTo>
                    <a:pt x="163499" y="0"/>
                  </a:lnTo>
                  <a:lnTo>
                    <a:pt x="192599" y="0"/>
                  </a:lnTo>
                  <a:lnTo>
                    <a:pt x="255168" y="12445"/>
                  </a:lnTo>
                  <a:lnTo>
                    <a:pt x="308211" y="47887"/>
                  </a:lnTo>
                  <a:lnTo>
                    <a:pt x="343654" y="100931"/>
                  </a:lnTo>
                  <a:lnTo>
                    <a:pt x="356099" y="163499"/>
                  </a:lnTo>
                  <a:lnTo>
                    <a:pt x="350259" y="206964"/>
                  </a:lnTo>
                  <a:lnTo>
                    <a:pt x="333777" y="246021"/>
                  </a:lnTo>
                  <a:lnTo>
                    <a:pt x="308211" y="279111"/>
                  </a:lnTo>
                  <a:lnTo>
                    <a:pt x="275121" y="304677"/>
                  </a:lnTo>
                  <a:lnTo>
                    <a:pt x="236064" y="321159"/>
                  </a:lnTo>
                  <a:lnTo>
                    <a:pt x="192599" y="326999"/>
                  </a:lnTo>
                  <a:lnTo>
                    <a:pt x="163499" y="326999"/>
                  </a:lnTo>
                  <a:lnTo>
                    <a:pt x="120035" y="321159"/>
                  </a:lnTo>
                  <a:lnTo>
                    <a:pt x="80978" y="304677"/>
                  </a:lnTo>
                  <a:lnTo>
                    <a:pt x="47888" y="279111"/>
                  </a:lnTo>
                  <a:lnTo>
                    <a:pt x="22322" y="246021"/>
                  </a:lnTo>
                  <a:lnTo>
                    <a:pt x="5840" y="206964"/>
                  </a:lnTo>
                  <a:lnTo>
                    <a:pt x="0" y="1634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8513" y="2745367"/>
              <a:ext cx="151874" cy="137607"/>
            </a:xfrm>
            <a:prstGeom prst="rect">
              <a:avLst/>
            </a:prstGeom>
          </p:spPr>
        </p:pic>
        <p:sp>
          <p:nvSpPr>
            <p:cNvPr id="13" name="object 12"/>
            <p:cNvSpPr/>
            <p:nvPr/>
          </p:nvSpPr>
          <p:spPr>
            <a:xfrm>
              <a:off x="259649" y="1230075"/>
              <a:ext cx="1430020" cy="882015"/>
            </a:xfrm>
            <a:custGeom>
              <a:avLst/>
              <a:gdLst/>
              <a:ahLst/>
              <a:cxnLst/>
              <a:rect l="l" t="t" r="r" b="b"/>
              <a:pathLst>
                <a:path w="1430020" h="882014">
                  <a:moveTo>
                    <a:pt x="0" y="0"/>
                  </a:moveTo>
                  <a:lnTo>
                    <a:pt x="1429799" y="0"/>
                  </a:lnTo>
                  <a:lnTo>
                    <a:pt x="1429799" y="881699"/>
                  </a:lnTo>
                  <a:lnTo>
                    <a:pt x="0" y="881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/>
          <p:cNvSpPr txBox="1"/>
          <p:nvPr/>
        </p:nvSpPr>
        <p:spPr>
          <a:xfrm>
            <a:off x="5696998" y="1900632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Forward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pass: </a:t>
            </a:r>
            <a:r>
              <a:rPr sz="16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Compute</a:t>
            </a:r>
            <a:r>
              <a:rPr sz="160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output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941473" y="5118187"/>
            <a:ext cx="1165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Multiply</a:t>
            </a:r>
            <a:r>
              <a:rPr sz="160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gate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2667000" y="2730500"/>
            <a:ext cx="62058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 panose="020B0604020202020204"/>
                <a:cs typeface="Arial" panose="020B0604020202020204"/>
              </a:rPr>
              <a:t>So</a:t>
            </a:r>
            <a:r>
              <a:rPr sz="30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000" dirty="0">
                <a:latin typeface="Arial" panose="020B0604020202020204"/>
                <a:cs typeface="Arial" panose="020B0604020202020204"/>
              </a:rPr>
              <a:t>far:</a:t>
            </a:r>
            <a:r>
              <a:rPr sz="3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000" dirty="0">
                <a:latin typeface="Arial" panose="020B0604020202020204"/>
                <a:cs typeface="Arial" panose="020B0604020202020204"/>
              </a:rPr>
              <a:t>backprop</a:t>
            </a:r>
            <a:r>
              <a:rPr sz="30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3000" dirty="0">
                <a:latin typeface="Arial" panose="020B0604020202020204"/>
                <a:cs typeface="Arial" panose="020B0604020202020204"/>
              </a:rPr>
              <a:t>with</a:t>
            </a:r>
            <a:r>
              <a:rPr sz="3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000" spc="-10" dirty="0">
                <a:latin typeface="Arial" panose="020B0604020202020204"/>
                <a:cs typeface="Arial" panose="020B0604020202020204"/>
              </a:rPr>
              <a:t>scalars</a:t>
            </a:r>
            <a:endParaRPr sz="30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Arial" panose="020B0604020202020204"/>
                <a:cs typeface="Arial" panose="020B0604020202020204"/>
              </a:rPr>
              <a:t>What</a:t>
            </a:r>
            <a:r>
              <a:rPr sz="3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000" dirty="0">
                <a:latin typeface="Arial" panose="020B0604020202020204"/>
                <a:cs typeface="Arial" panose="020B0604020202020204"/>
              </a:rPr>
              <a:t>about</a:t>
            </a:r>
            <a:r>
              <a:rPr sz="3000" spc="-10" dirty="0">
                <a:latin typeface="Arial" panose="020B0604020202020204"/>
                <a:cs typeface="Arial" panose="020B0604020202020204"/>
              </a:rPr>
              <a:t> vector-</a:t>
            </a:r>
            <a:r>
              <a:rPr sz="3000" dirty="0">
                <a:latin typeface="Arial" panose="020B0604020202020204"/>
                <a:cs typeface="Arial" panose="020B0604020202020204"/>
              </a:rPr>
              <a:t>valued</a:t>
            </a:r>
            <a:r>
              <a:rPr sz="3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3000" spc="-10" dirty="0">
                <a:latin typeface="Arial" panose="020B0604020202020204"/>
                <a:cs typeface="Arial" panose="020B0604020202020204"/>
              </a:rPr>
              <a:t>functions?</a:t>
            </a:r>
            <a:endParaRPr sz="3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r>
              <a:rPr lang="en-US" spc="-114" dirty="0"/>
              <a:t> </a:t>
            </a:r>
            <a:r>
              <a:rPr lang="en-US" dirty="0"/>
              <a:t>Vector</a:t>
            </a:r>
            <a:r>
              <a:rPr lang="en-US" spc="-110" dirty="0"/>
              <a:t> </a:t>
            </a:r>
            <a:r>
              <a:rPr lang="en-US" spc="-10" dirty="0"/>
              <a:t>derivatives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99450" y="1600200"/>
            <a:ext cx="297255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7800" algn="l"/>
              </a:tabLst>
            </a:pPr>
            <a:r>
              <a:rPr sz="2400" dirty="0">
                <a:latin typeface="Arial" panose="020B0604020202020204"/>
                <a:cs typeface="Arial" panose="020B0604020202020204"/>
              </a:rPr>
              <a:t>Scalar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to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Scalar</a:t>
            </a:r>
            <a:r>
              <a:rPr sz="2400" dirty="0">
                <a:latin typeface="Arial" panose="020B0604020202020204"/>
                <a:cs typeface="Arial" panose="020B0604020202020204"/>
              </a:rPr>
              <a:t>	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259" y="2160868"/>
            <a:ext cx="1845733" cy="3549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7314" y="3149356"/>
            <a:ext cx="963777" cy="6528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1800" y="2619223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Regular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derivative: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6900" y="4041298"/>
            <a:ext cx="20834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If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changes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by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latin typeface="Arial" panose="020B0604020202020204"/>
                <a:cs typeface="Arial" panose="020B0604020202020204"/>
              </a:rPr>
              <a:t>a </a:t>
            </a:r>
            <a:r>
              <a:rPr sz="1800" dirty="0">
                <a:latin typeface="Arial" panose="020B0604020202020204"/>
                <a:cs typeface="Arial" panose="020B0604020202020204"/>
              </a:rPr>
              <a:t>small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amount,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how </a:t>
            </a:r>
            <a:r>
              <a:rPr sz="1800" dirty="0">
                <a:latin typeface="Arial" panose="020B0604020202020204"/>
                <a:cs typeface="Arial" panose="020B0604020202020204"/>
              </a:rPr>
              <a:t>much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will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y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change?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4194" y="2163289"/>
            <a:ext cx="1930807" cy="3661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98361" y="3130732"/>
            <a:ext cx="1114323" cy="62983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73902" y="2644923"/>
            <a:ext cx="233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Derivative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is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latin typeface="Arial" panose="020B0604020202020204"/>
                <a:cs typeface="Arial" panose="020B0604020202020204"/>
              </a:rPr>
              <a:t>Gradient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3762" y="4041298"/>
            <a:ext cx="24009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For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each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element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x, </a:t>
            </a:r>
            <a:r>
              <a:rPr sz="1800" dirty="0">
                <a:latin typeface="Arial" panose="020B0604020202020204"/>
                <a:cs typeface="Arial" panose="020B0604020202020204"/>
              </a:rPr>
              <a:t>if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it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changes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by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a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small </a:t>
            </a:r>
            <a:r>
              <a:rPr sz="1800" dirty="0">
                <a:latin typeface="Arial" panose="020B0604020202020204"/>
                <a:cs typeface="Arial" panose="020B0604020202020204"/>
              </a:rPr>
              <a:t>amount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then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how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much </a:t>
            </a:r>
            <a:r>
              <a:rPr sz="1800" dirty="0">
                <a:latin typeface="Arial" panose="020B0604020202020204"/>
                <a:cs typeface="Arial" panose="020B0604020202020204"/>
              </a:rPr>
              <a:t>will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y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change?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0000" y="1600200"/>
            <a:ext cx="2175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Vector</a:t>
            </a:r>
            <a:r>
              <a:rPr sz="24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to</a:t>
            </a:r>
            <a:r>
              <a:rPr sz="24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Vector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6121" y="3172324"/>
            <a:ext cx="1420376" cy="5606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36885" y="2143351"/>
            <a:ext cx="2139422" cy="37439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63471" y="2644911"/>
            <a:ext cx="2388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Derivative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is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latin typeface="Arial" panose="020B0604020202020204"/>
                <a:cs typeface="Arial" panose="020B0604020202020204"/>
              </a:rPr>
              <a:t>Jacobian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26225" y="3174194"/>
            <a:ext cx="1330720" cy="54059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79655" y="3065114"/>
            <a:ext cx="1789040" cy="65055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332000" y="4033161"/>
            <a:ext cx="28073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For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each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element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x,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if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it </a:t>
            </a:r>
            <a:r>
              <a:rPr sz="1800" dirty="0">
                <a:latin typeface="Arial" panose="020B0604020202020204"/>
                <a:cs typeface="Arial" panose="020B0604020202020204"/>
              </a:rPr>
              <a:t>changes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by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a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small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amount </a:t>
            </a:r>
            <a:r>
              <a:rPr sz="1800" dirty="0">
                <a:latin typeface="Arial" panose="020B0604020202020204"/>
                <a:cs typeface="Arial" panose="020B0604020202020204"/>
              </a:rPr>
              <a:t>then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how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much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will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each </a:t>
            </a:r>
            <a:r>
              <a:rPr sz="1800" dirty="0">
                <a:latin typeface="Arial" panose="020B0604020202020204"/>
                <a:cs typeface="Arial" panose="020B0604020202020204"/>
              </a:rPr>
              <a:t>element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y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change?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06297" y="1561258"/>
            <a:ext cx="2326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/>
                <a:cs typeface="Arial" panose="020B0604020202020204"/>
              </a:rPr>
              <a:t>Vector</a:t>
            </a:r>
            <a:r>
              <a:rPr lang="en-US" sz="2400" spc="-9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2400" dirty="0">
                <a:latin typeface="Arial" panose="020B0604020202020204"/>
                <a:cs typeface="Arial" panose="020B0604020202020204"/>
              </a:rPr>
              <a:t>to</a:t>
            </a:r>
            <a:r>
              <a:rPr lang="en-US" sz="2400" spc="-8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2400" spc="-10" dirty="0">
                <a:latin typeface="Arial" panose="020B0604020202020204"/>
                <a:cs typeface="Arial" panose="020B0604020202020204"/>
              </a:rPr>
              <a:t>Scalar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Vectors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16408" y="1905000"/>
            <a:ext cx="8359183" cy="3200485"/>
            <a:chOff x="2172927" y="1981200"/>
            <a:chExt cx="8359183" cy="3200485"/>
          </a:xfrm>
        </p:grpSpPr>
        <p:grpSp>
          <p:nvGrpSpPr>
            <p:cNvPr id="3" name="object 2"/>
            <p:cNvGrpSpPr/>
            <p:nvPr/>
          </p:nvGrpSpPr>
          <p:grpSpPr>
            <a:xfrm>
              <a:off x="4856000" y="2183850"/>
              <a:ext cx="2997835" cy="2997835"/>
              <a:chOff x="3271475" y="848725"/>
              <a:chExt cx="2997835" cy="2997835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5"/>
            <p:cNvSpPr txBox="1"/>
            <p:nvPr/>
          </p:nvSpPr>
          <p:spPr>
            <a:xfrm>
              <a:off x="6257492" y="327988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7" name="object 6"/>
            <p:cNvGrpSpPr/>
            <p:nvPr/>
          </p:nvGrpSpPr>
          <p:grpSpPr>
            <a:xfrm>
              <a:off x="2572149" y="4086388"/>
              <a:ext cx="2163445" cy="556260"/>
              <a:chOff x="987624" y="2751263"/>
              <a:chExt cx="2163445" cy="556260"/>
            </a:xfrm>
          </p:grpSpPr>
          <p:sp>
            <p:nvSpPr>
              <p:cNvPr id="8" name="object 7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</p:grpSp>
        <p:grpSp>
          <p:nvGrpSpPr>
            <p:cNvPr id="10" name="object 9"/>
            <p:cNvGrpSpPr/>
            <p:nvPr/>
          </p:nvGrpSpPr>
          <p:grpSpPr>
            <a:xfrm>
              <a:off x="2749995" y="2341765"/>
              <a:ext cx="7350759" cy="1382395"/>
              <a:chOff x="1165470" y="1006640"/>
              <a:chExt cx="7350759" cy="1382395"/>
            </a:xfrm>
          </p:grpSpPr>
          <p:sp>
            <p:nvSpPr>
              <p:cNvPr id="11" name="object 10"/>
              <p:cNvSpPr/>
              <p:nvPr/>
            </p:nvSpPr>
            <p:spPr>
              <a:xfrm>
                <a:off x="1174995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3" name="object 12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object 16"/>
            <p:cNvGrpSpPr/>
            <p:nvPr/>
          </p:nvGrpSpPr>
          <p:grpSpPr>
            <a:xfrm>
              <a:off x="2275007" y="2190515"/>
              <a:ext cx="390525" cy="342900"/>
              <a:chOff x="690482" y="855390"/>
              <a:chExt cx="390525" cy="342900"/>
            </a:xfrm>
          </p:grpSpPr>
          <p:pic>
            <p:nvPicPr>
              <p:cNvPr id="18" name="object 1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9" name="object 18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2172927" y="4402801"/>
              <a:ext cx="333375" cy="400050"/>
              <a:chOff x="588402" y="3067676"/>
              <a:chExt cx="333375" cy="400050"/>
            </a:xfrm>
          </p:grpSpPr>
          <p:pic>
            <p:nvPicPr>
              <p:cNvPr id="21" name="object 20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22" name="object 21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8305800" y="1981200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Backprop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with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Vectors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34069" y="1828757"/>
            <a:ext cx="8923861" cy="3200485"/>
            <a:chOff x="1684449" y="2133600"/>
            <a:chExt cx="8923861" cy="3200485"/>
          </a:xfrm>
        </p:grpSpPr>
        <p:grpSp>
          <p:nvGrpSpPr>
            <p:cNvPr id="3" name="object 2"/>
            <p:cNvGrpSpPr/>
            <p:nvPr/>
          </p:nvGrpSpPr>
          <p:grpSpPr>
            <a:xfrm>
              <a:off x="4932200" y="2336250"/>
              <a:ext cx="2997835" cy="2997835"/>
              <a:chOff x="3271475" y="848725"/>
              <a:chExt cx="2997835" cy="2997835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5"/>
            <p:cNvSpPr txBox="1"/>
            <p:nvPr/>
          </p:nvSpPr>
          <p:spPr>
            <a:xfrm>
              <a:off x="6333692" y="343228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7" name="object 6"/>
            <p:cNvGrpSpPr/>
            <p:nvPr/>
          </p:nvGrpSpPr>
          <p:grpSpPr>
            <a:xfrm>
              <a:off x="2648349" y="4238788"/>
              <a:ext cx="2163445" cy="556260"/>
              <a:chOff x="987624" y="2751263"/>
              <a:chExt cx="2163445" cy="556260"/>
            </a:xfrm>
          </p:grpSpPr>
          <p:sp>
            <p:nvSpPr>
              <p:cNvPr id="8" name="object 7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</p:grpSp>
        <p:grpSp>
          <p:nvGrpSpPr>
            <p:cNvPr id="10" name="object 9"/>
            <p:cNvGrpSpPr/>
            <p:nvPr/>
          </p:nvGrpSpPr>
          <p:grpSpPr>
            <a:xfrm>
              <a:off x="2826195" y="2494165"/>
              <a:ext cx="7350759" cy="1382395"/>
              <a:chOff x="1165470" y="1006640"/>
              <a:chExt cx="7350759" cy="1382395"/>
            </a:xfrm>
          </p:grpSpPr>
          <p:sp>
            <p:nvSpPr>
              <p:cNvPr id="11" name="object 10"/>
              <p:cNvSpPr/>
              <p:nvPr/>
            </p:nvSpPr>
            <p:spPr>
              <a:xfrm>
                <a:off x="1174995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3" name="object 12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object 16"/>
            <p:cNvGrpSpPr/>
            <p:nvPr/>
          </p:nvGrpSpPr>
          <p:grpSpPr>
            <a:xfrm>
              <a:off x="2351207" y="2342915"/>
              <a:ext cx="390525" cy="342900"/>
              <a:chOff x="690482" y="855390"/>
              <a:chExt cx="390525" cy="342900"/>
            </a:xfrm>
          </p:grpSpPr>
          <p:pic>
            <p:nvPicPr>
              <p:cNvPr id="18" name="object 1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9" name="object 18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2249127" y="4555201"/>
              <a:ext cx="333375" cy="400050"/>
              <a:chOff x="588402" y="3067676"/>
              <a:chExt cx="333375" cy="400050"/>
            </a:xfrm>
          </p:grpSpPr>
          <p:pic>
            <p:nvPicPr>
              <p:cNvPr id="21" name="object 20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22" name="object 21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1798825" y="2140550"/>
              <a:ext cx="1007110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82880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44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4"/>
            <p:cNvSpPr txBox="1"/>
            <p:nvPr/>
          </p:nvSpPr>
          <p:spPr>
            <a:xfrm>
              <a:off x="1684449" y="4380724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5"/>
            <p:cNvSpPr txBox="1"/>
            <p:nvPr/>
          </p:nvSpPr>
          <p:spPr>
            <a:xfrm>
              <a:off x="8965300" y="3013874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26"/>
            <p:cNvSpPr txBox="1"/>
            <p:nvPr/>
          </p:nvSpPr>
          <p:spPr>
            <a:xfrm>
              <a:off x="8382000" y="2133600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Backprop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with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Vectors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634069" y="1828715"/>
            <a:ext cx="8923861" cy="3200485"/>
            <a:chOff x="1608249" y="2133600"/>
            <a:chExt cx="8923861" cy="3200485"/>
          </a:xfrm>
        </p:grpSpPr>
        <p:grpSp>
          <p:nvGrpSpPr>
            <p:cNvPr id="3" name="object 2"/>
            <p:cNvGrpSpPr/>
            <p:nvPr/>
          </p:nvGrpSpPr>
          <p:grpSpPr>
            <a:xfrm>
              <a:off x="4856000" y="2336250"/>
              <a:ext cx="2997835" cy="2997835"/>
              <a:chOff x="3271475" y="848725"/>
              <a:chExt cx="2997835" cy="2997835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5"/>
            <p:cNvSpPr txBox="1"/>
            <p:nvPr/>
          </p:nvSpPr>
          <p:spPr>
            <a:xfrm>
              <a:off x="6257492" y="3432281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7" name="object 6"/>
            <p:cNvGrpSpPr/>
            <p:nvPr/>
          </p:nvGrpSpPr>
          <p:grpSpPr>
            <a:xfrm>
              <a:off x="2572149" y="4238788"/>
              <a:ext cx="2163445" cy="556260"/>
              <a:chOff x="987624" y="2751263"/>
              <a:chExt cx="2163445" cy="556260"/>
            </a:xfrm>
          </p:grpSpPr>
          <p:sp>
            <p:nvSpPr>
              <p:cNvPr id="8" name="object 7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</p:grpSp>
        <p:grpSp>
          <p:nvGrpSpPr>
            <p:cNvPr id="10" name="object 9"/>
            <p:cNvGrpSpPr/>
            <p:nvPr/>
          </p:nvGrpSpPr>
          <p:grpSpPr>
            <a:xfrm>
              <a:off x="2749995" y="2494165"/>
              <a:ext cx="7455534" cy="2396490"/>
              <a:chOff x="1165470" y="1006640"/>
              <a:chExt cx="7455534" cy="2396490"/>
            </a:xfrm>
          </p:grpSpPr>
          <p:sp>
            <p:nvSpPr>
              <p:cNvPr id="11" name="object 10"/>
              <p:cNvSpPr/>
              <p:nvPr/>
            </p:nvSpPr>
            <p:spPr>
              <a:xfrm>
                <a:off x="1174995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3" name="object 12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6"/>
              <p:cNvSpPr/>
              <p:nvPr/>
            </p:nvSpPr>
            <p:spPr>
              <a:xfrm>
                <a:off x="6509212" y="2586025"/>
                <a:ext cx="21120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12009">
                    <a:moveTo>
                      <a:pt x="2111700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13236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93588" y="270758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0" name="object 19"/>
              <p:cNvSpPr/>
              <p:nvPr/>
            </p:nvSpPr>
            <p:spPr>
              <a:xfrm>
                <a:off x="7384063" y="2698062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1" name="object 20"/>
            <p:cNvGrpSpPr/>
            <p:nvPr/>
          </p:nvGrpSpPr>
          <p:grpSpPr>
            <a:xfrm>
              <a:off x="2275007" y="2342915"/>
              <a:ext cx="390525" cy="342900"/>
              <a:chOff x="690482" y="855390"/>
              <a:chExt cx="390525" cy="342900"/>
            </a:xfrm>
          </p:grpSpPr>
          <p:pic>
            <p:nvPicPr>
              <p:cNvPr id="22" name="object 21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23" name="object 22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4" name="object 23"/>
            <p:cNvGrpSpPr/>
            <p:nvPr/>
          </p:nvGrpSpPr>
          <p:grpSpPr>
            <a:xfrm>
              <a:off x="2172927" y="4555201"/>
              <a:ext cx="333375" cy="400050"/>
              <a:chOff x="588402" y="3067676"/>
              <a:chExt cx="333375" cy="400050"/>
            </a:xfrm>
          </p:grpSpPr>
          <p:pic>
            <p:nvPicPr>
              <p:cNvPr id="25" name="object 24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26" name="object 25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object 26"/>
            <p:cNvSpPr txBox="1"/>
            <p:nvPr/>
          </p:nvSpPr>
          <p:spPr>
            <a:xfrm>
              <a:off x="8308022" y="4980731"/>
              <a:ext cx="2057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8"/>
            <p:cNvSpPr txBox="1"/>
            <p:nvPr/>
          </p:nvSpPr>
          <p:spPr>
            <a:xfrm>
              <a:off x="1722625" y="2140550"/>
              <a:ext cx="1007110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82880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44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0" name="object 29"/>
            <p:cNvSpPr txBox="1"/>
            <p:nvPr/>
          </p:nvSpPr>
          <p:spPr>
            <a:xfrm>
              <a:off x="1608249" y="4380724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1" name="object 30"/>
            <p:cNvSpPr txBox="1"/>
            <p:nvPr/>
          </p:nvSpPr>
          <p:spPr>
            <a:xfrm>
              <a:off x="8889100" y="3013874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2" name="object 31"/>
            <p:cNvSpPr txBox="1"/>
            <p:nvPr/>
          </p:nvSpPr>
          <p:spPr>
            <a:xfrm>
              <a:off x="8305800" y="2133600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Backprop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with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Vectors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616967" y="1828800"/>
            <a:ext cx="8958065" cy="3730890"/>
            <a:chOff x="1525254" y="2001635"/>
            <a:chExt cx="8958065" cy="3730890"/>
          </a:xfrm>
        </p:grpSpPr>
        <p:grpSp>
          <p:nvGrpSpPr>
            <p:cNvPr id="3" name="object 2"/>
            <p:cNvGrpSpPr/>
            <p:nvPr/>
          </p:nvGrpSpPr>
          <p:grpSpPr>
            <a:xfrm>
              <a:off x="4773005" y="2204285"/>
              <a:ext cx="2997835" cy="2997835"/>
              <a:chOff x="3271475" y="848725"/>
              <a:chExt cx="2997835" cy="2997835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5"/>
            <p:cNvSpPr txBox="1"/>
            <p:nvPr/>
          </p:nvSpPr>
          <p:spPr>
            <a:xfrm>
              <a:off x="6174497" y="3300316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7" name="object 6"/>
            <p:cNvGrpSpPr/>
            <p:nvPr/>
          </p:nvGrpSpPr>
          <p:grpSpPr>
            <a:xfrm>
              <a:off x="2489154" y="4106823"/>
              <a:ext cx="2163445" cy="556260"/>
              <a:chOff x="987624" y="2751263"/>
              <a:chExt cx="2163445" cy="556260"/>
            </a:xfrm>
          </p:grpSpPr>
          <p:sp>
            <p:nvSpPr>
              <p:cNvPr id="8" name="object 7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</p:grpSp>
        <p:grpSp>
          <p:nvGrpSpPr>
            <p:cNvPr id="10" name="object 9"/>
            <p:cNvGrpSpPr/>
            <p:nvPr/>
          </p:nvGrpSpPr>
          <p:grpSpPr>
            <a:xfrm>
              <a:off x="2667000" y="2362200"/>
              <a:ext cx="7455534" cy="2396490"/>
              <a:chOff x="1165470" y="1006640"/>
              <a:chExt cx="7455534" cy="2396490"/>
            </a:xfrm>
          </p:grpSpPr>
          <p:sp>
            <p:nvSpPr>
              <p:cNvPr id="11" name="object 10"/>
              <p:cNvSpPr/>
              <p:nvPr/>
            </p:nvSpPr>
            <p:spPr>
              <a:xfrm>
                <a:off x="1174995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3" name="object 12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6"/>
              <p:cNvSpPr/>
              <p:nvPr/>
            </p:nvSpPr>
            <p:spPr>
              <a:xfrm>
                <a:off x="6509212" y="2586025"/>
                <a:ext cx="21120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12009">
                    <a:moveTo>
                      <a:pt x="2111700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13236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93588" y="270758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0" name="object 19"/>
              <p:cNvSpPr/>
              <p:nvPr/>
            </p:nvSpPr>
            <p:spPr>
              <a:xfrm>
                <a:off x="7384063" y="2698062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1" name="object 20"/>
            <p:cNvGrpSpPr/>
            <p:nvPr/>
          </p:nvGrpSpPr>
          <p:grpSpPr>
            <a:xfrm>
              <a:off x="2192012" y="2210950"/>
              <a:ext cx="390525" cy="342900"/>
              <a:chOff x="690482" y="855390"/>
              <a:chExt cx="390525" cy="342900"/>
            </a:xfrm>
          </p:grpSpPr>
          <p:pic>
            <p:nvPicPr>
              <p:cNvPr id="22" name="object 21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23" name="object 22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4" name="object 23"/>
            <p:cNvGrpSpPr/>
            <p:nvPr/>
          </p:nvGrpSpPr>
          <p:grpSpPr>
            <a:xfrm>
              <a:off x="2089932" y="4423236"/>
              <a:ext cx="333375" cy="400050"/>
              <a:chOff x="588402" y="3067676"/>
              <a:chExt cx="333375" cy="400050"/>
            </a:xfrm>
          </p:grpSpPr>
          <p:pic>
            <p:nvPicPr>
              <p:cNvPr id="25" name="object 24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26" name="object 25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object 26"/>
            <p:cNvSpPr txBox="1"/>
            <p:nvPr/>
          </p:nvSpPr>
          <p:spPr>
            <a:xfrm>
              <a:off x="1639630" y="2008585"/>
              <a:ext cx="1007110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82880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44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8" name="object 27"/>
            <p:cNvSpPr txBox="1"/>
            <p:nvPr/>
          </p:nvSpPr>
          <p:spPr>
            <a:xfrm>
              <a:off x="1525254" y="4248759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8"/>
            <p:cNvSpPr txBox="1"/>
            <p:nvPr/>
          </p:nvSpPr>
          <p:spPr>
            <a:xfrm>
              <a:off x="8806105" y="2881909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0" name="object 29"/>
            <p:cNvSpPr txBox="1"/>
            <p:nvPr/>
          </p:nvSpPr>
          <p:spPr>
            <a:xfrm>
              <a:off x="8759304" y="3990448"/>
              <a:ext cx="1339215" cy="822325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256540" rIns="0" bIns="0" rtlCol="0">
              <a:spAutoFit/>
            </a:bodyPr>
            <a:lstStyle/>
            <a:p>
              <a:pPr marL="828675">
                <a:lnSpc>
                  <a:spcPct val="100000"/>
                </a:lnSpc>
                <a:spcBef>
                  <a:spcPts val="202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1" name="object 30"/>
            <p:cNvSpPr txBox="1"/>
            <p:nvPr/>
          </p:nvSpPr>
          <p:spPr>
            <a:xfrm>
              <a:off x="8222805" y="2001635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2" name="object 31"/>
            <p:cNvSpPr txBox="1"/>
            <p:nvPr/>
          </p:nvSpPr>
          <p:spPr>
            <a:xfrm>
              <a:off x="7702654" y="4813681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 </a:t>
            </a:r>
            <a:r>
              <a:rPr lang="en-US" altLang="en-GB" dirty="0"/>
              <a:t>Back Propagation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Backprop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with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Vectors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598678" y="1831710"/>
            <a:ext cx="8994644" cy="3730890"/>
            <a:chOff x="1514121" y="2077835"/>
            <a:chExt cx="8994644" cy="3730890"/>
          </a:xfrm>
        </p:grpSpPr>
        <p:grpSp>
          <p:nvGrpSpPr>
            <p:cNvPr id="3" name="object 2"/>
            <p:cNvGrpSpPr/>
            <p:nvPr/>
          </p:nvGrpSpPr>
          <p:grpSpPr>
            <a:xfrm>
              <a:off x="2968262" y="2280485"/>
              <a:ext cx="4828540" cy="3384550"/>
              <a:chOff x="1441286" y="848725"/>
              <a:chExt cx="4828540" cy="3384550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41286" y="3148871"/>
                <a:ext cx="1586198" cy="1084043"/>
              </a:xfrm>
              <a:prstGeom prst="rect">
                <a:avLst/>
              </a:prstGeom>
            </p:spPr>
          </p:pic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5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6"/>
            <p:cNvSpPr txBox="1"/>
            <p:nvPr/>
          </p:nvSpPr>
          <p:spPr>
            <a:xfrm>
              <a:off x="6199943" y="3376516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8" name="object 7"/>
            <p:cNvGrpSpPr/>
            <p:nvPr/>
          </p:nvGrpSpPr>
          <p:grpSpPr>
            <a:xfrm>
              <a:off x="2217458" y="2287150"/>
              <a:ext cx="390525" cy="342900"/>
              <a:chOff x="690482" y="855390"/>
              <a:chExt cx="390525" cy="342900"/>
            </a:xfrm>
          </p:grpSpPr>
          <p:pic>
            <p:nvPicPr>
              <p:cNvPr id="9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0" name="object 9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1" name="object 10"/>
            <p:cNvGrpSpPr/>
            <p:nvPr/>
          </p:nvGrpSpPr>
          <p:grpSpPr>
            <a:xfrm>
              <a:off x="2514600" y="2438400"/>
              <a:ext cx="7633334" cy="3251200"/>
              <a:chOff x="987624" y="1006640"/>
              <a:chExt cx="7633334" cy="3251200"/>
            </a:xfrm>
          </p:grpSpPr>
          <p:sp>
            <p:nvSpPr>
              <p:cNvPr id="12" name="object 11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  <p:sp>
            <p:nvSpPr>
              <p:cNvPr id="14" name="object 13"/>
              <p:cNvSpPr/>
              <p:nvPr/>
            </p:nvSpPr>
            <p:spPr>
              <a:xfrm>
                <a:off x="1174994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16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9" name="object 18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9"/>
              <p:cNvSpPr/>
              <p:nvPr/>
            </p:nvSpPr>
            <p:spPr>
              <a:xfrm>
                <a:off x="6509213" y="2586025"/>
                <a:ext cx="21120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12009">
                    <a:moveTo>
                      <a:pt x="2111700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0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13236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93588" y="270758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3" name="object 22"/>
              <p:cNvSpPr/>
              <p:nvPr/>
            </p:nvSpPr>
            <p:spPr>
              <a:xfrm>
                <a:off x="7384063" y="2698062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4" name="object 23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29263" y="1664763"/>
                <a:ext cx="485774" cy="638174"/>
              </a:xfrm>
              <a:prstGeom prst="rect">
                <a:avLst/>
              </a:prstGeom>
            </p:spPr>
          </p:pic>
          <p:sp>
            <p:nvSpPr>
              <p:cNvPr id="25" name="object 24"/>
              <p:cNvSpPr/>
              <p:nvPr/>
            </p:nvSpPr>
            <p:spPr>
              <a:xfrm>
                <a:off x="3519738" y="1655238"/>
                <a:ext cx="504825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657225">
                    <a:moveTo>
                      <a:pt x="0" y="0"/>
                    </a:moveTo>
                    <a:lnTo>
                      <a:pt x="504824" y="0"/>
                    </a:lnTo>
                    <a:lnTo>
                      <a:pt x="504824" y="657224"/>
                    </a:lnTo>
                    <a:lnTo>
                      <a:pt x="0" y="6572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25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05463" y="2417038"/>
                <a:ext cx="409574" cy="704849"/>
              </a:xfrm>
              <a:prstGeom prst="rect">
                <a:avLst/>
              </a:prstGeom>
            </p:spPr>
          </p:pic>
          <p:sp>
            <p:nvSpPr>
              <p:cNvPr id="27" name="object 26"/>
              <p:cNvSpPr/>
              <p:nvPr/>
            </p:nvSpPr>
            <p:spPr>
              <a:xfrm>
                <a:off x="1255431" y="1246488"/>
                <a:ext cx="2769235" cy="3001645"/>
              </a:xfrm>
              <a:custGeom>
                <a:avLst/>
                <a:gdLst/>
                <a:ahLst/>
                <a:cxnLst/>
                <a:rect l="l" t="t" r="r" b="b"/>
                <a:pathLst>
                  <a:path w="2769235" h="3001645">
                    <a:moveTo>
                      <a:pt x="2340506" y="1161024"/>
                    </a:moveTo>
                    <a:lnTo>
                      <a:pt x="2769131" y="1161024"/>
                    </a:lnTo>
                    <a:lnTo>
                      <a:pt x="2769131" y="1884924"/>
                    </a:lnTo>
                    <a:lnTo>
                      <a:pt x="2340506" y="1884924"/>
                    </a:lnTo>
                    <a:lnTo>
                      <a:pt x="2340506" y="1161024"/>
                    </a:lnTo>
                    <a:close/>
                  </a:path>
                  <a:path w="2769235" h="3001645">
                    <a:moveTo>
                      <a:pt x="22570" y="2268873"/>
                    </a:moveTo>
                    <a:lnTo>
                      <a:pt x="563170" y="2124273"/>
                    </a:lnTo>
                    <a:lnTo>
                      <a:pt x="759068" y="2856654"/>
                    </a:lnTo>
                    <a:lnTo>
                      <a:pt x="218468" y="3001254"/>
                    </a:lnTo>
                    <a:lnTo>
                      <a:pt x="22570" y="2268873"/>
                    </a:lnTo>
                    <a:close/>
                  </a:path>
                  <a:path w="2769235" h="3001645">
                    <a:moveTo>
                      <a:pt x="2015588" y="554101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7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2547" y="1206623"/>
                <a:ext cx="110748" cy="79729"/>
              </a:xfrm>
              <a:prstGeom prst="rect">
                <a:avLst/>
              </a:prstGeom>
            </p:spPr>
          </p:pic>
          <p:sp>
            <p:nvSpPr>
              <p:cNvPr id="29" name="object 28"/>
              <p:cNvSpPr/>
              <p:nvPr/>
            </p:nvSpPr>
            <p:spPr>
              <a:xfrm>
                <a:off x="1144627" y="2919563"/>
                <a:ext cx="2031364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031364" h="527050">
                    <a:moveTo>
                      <a:pt x="2031062" y="0"/>
                    </a:moveTo>
                    <a:lnTo>
                      <a:pt x="0" y="526898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0" name="object 29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1421" y="3406479"/>
                <a:ext cx="110631" cy="79964"/>
              </a:xfrm>
              <a:prstGeom prst="rect">
                <a:avLst/>
              </a:prstGeom>
            </p:spPr>
          </p:pic>
        </p:grpSp>
        <p:grpSp>
          <p:nvGrpSpPr>
            <p:cNvPr id="31" name="object 30"/>
            <p:cNvGrpSpPr/>
            <p:nvPr/>
          </p:nvGrpSpPr>
          <p:grpSpPr>
            <a:xfrm>
              <a:off x="2115378" y="4499436"/>
              <a:ext cx="333375" cy="400050"/>
              <a:chOff x="588402" y="3067676"/>
              <a:chExt cx="333375" cy="400050"/>
            </a:xfrm>
          </p:grpSpPr>
          <p:pic>
            <p:nvPicPr>
              <p:cNvPr id="32" name="object 31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33" name="object 32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4" name="object 33"/>
            <p:cNvSpPr txBox="1"/>
            <p:nvPr/>
          </p:nvSpPr>
          <p:spPr>
            <a:xfrm>
              <a:off x="5783109" y="2340390"/>
              <a:ext cx="104203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3495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 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1665076" y="2084785"/>
              <a:ext cx="1007110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82880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44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1550700" y="4324959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7" name="object 36"/>
            <p:cNvSpPr txBox="1"/>
            <p:nvPr/>
          </p:nvSpPr>
          <p:spPr>
            <a:xfrm>
              <a:off x="8831551" y="2958109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8784750" y="4066648"/>
              <a:ext cx="1339215" cy="822325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256540" rIns="0" bIns="0" rtlCol="0">
              <a:spAutoFit/>
            </a:bodyPr>
            <a:lstStyle/>
            <a:p>
              <a:pPr marL="828675">
                <a:lnSpc>
                  <a:spcPct val="100000"/>
                </a:lnSpc>
                <a:spcBef>
                  <a:spcPts val="202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9" name="object 38"/>
            <p:cNvSpPr txBox="1"/>
            <p:nvPr/>
          </p:nvSpPr>
          <p:spPr>
            <a:xfrm>
              <a:off x="8248251" y="2077835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0" name="object 39"/>
            <p:cNvSpPr txBox="1"/>
            <p:nvPr/>
          </p:nvSpPr>
          <p:spPr>
            <a:xfrm>
              <a:off x="7728100" y="4889881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1" name="object 40"/>
            <p:cNvSpPr txBox="1"/>
            <p:nvPr/>
          </p:nvSpPr>
          <p:spPr>
            <a:xfrm>
              <a:off x="1514121" y="3656166"/>
              <a:ext cx="138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2" name="object 41"/>
            <p:cNvSpPr txBox="1"/>
            <p:nvPr/>
          </p:nvSpPr>
          <p:spPr>
            <a:xfrm>
              <a:off x="1685459" y="3930486"/>
              <a:ext cx="1042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44" name="object 43"/>
            <p:cNvGrpSpPr/>
            <p:nvPr/>
          </p:nvGrpSpPr>
          <p:grpSpPr>
            <a:xfrm>
              <a:off x="2627929" y="2761370"/>
              <a:ext cx="1931035" cy="1157605"/>
              <a:chOff x="1100953" y="1329610"/>
              <a:chExt cx="1931035" cy="1157605"/>
            </a:xfrm>
          </p:grpSpPr>
          <p:pic>
            <p:nvPicPr>
              <p:cNvPr id="45" name="object 44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3544" y="1396586"/>
                <a:ext cx="1798376" cy="1090224"/>
              </a:xfrm>
              <a:prstGeom prst="rect">
                <a:avLst/>
              </a:prstGeom>
            </p:spPr>
          </p:pic>
          <p:sp>
            <p:nvSpPr>
              <p:cNvPr id="46" name="object 45"/>
              <p:cNvSpPr/>
              <p:nvPr/>
            </p:nvSpPr>
            <p:spPr>
              <a:xfrm>
                <a:off x="1110478" y="1339135"/>
                <a:ext cx="808355" cy="845819"/>
              </a:xfrm>
              <a:custGeom>
                <a:avLst/>
                <a:gdLst/>
                <a:ahLst/>
                <a:cxnLst/>
                <a:rect l="l" t="t" r="r" b="b"/>
                <a:pathLst>
                  <a:path w="808355" h="845819">
                    <a:moveTo>
                      <a:pt x="181585" y="0"/>
                    </a:moveTo>
                    <a:lnTo>
                      <a:pt x="808284" y="167999"/>
                    </a:lnTo>
                    <a:lnTo>
                      <a:pt x="626699" y="845377"/>
                    </a:lnTo>
                    <a:lnTo>
                      <a:pt x="0" y="677377"/>
                    </a:lnTo>
                    <a:lnTo>
                      <a:pt x="181585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Backprop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with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Vectors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598678" y="1831710"/>
            <a:ext cx="8994644" cy="3730890"/>
            <a:chOff x="1329821" y="1912354"/>
            <a:chExt cx="8994644" cy="3730890"/>
          </a:xfrm>
        </p:grpSpPr>
        <p:grpSp>
          <p:nvGrpSpPr>
            <p:cNvPr id="3" name="object 2"/>
            <p:cNvGrpSpPr/>
            <p:nvPr/>
          </p:nvGrpSpPr>
          <p:grpSpPr>
            <a:xfrm>
              <a:off x="2330300" y="2115004"/>
              <a:ext cx="7633334" cy="3408679"/>
              <a:chOff x="987624" y="848725"/>
              <a:chExt cx="7633334" cy="3408679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41286" y="3148871"/>
                <a:ext cx="1586198" cy="1084043"/>
              </a:xfrm>
              <a:prstGeom prst="rect">
                <a:avLst/>
              </a:prstGeom>
            </p:spPr>
          </p:pic>
          <p:sp>
            <p:nvSpPr>
              <p:cNvPr id="5" name="object 4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  <p:sp>
            <p:nvSpPr>
              <p:cNvPr id="7" name="object 6"/>
              <p:cNvSpPr/>
              <p:nvPr/>
            </p:nvSpPr>
            <p:spPr>
              <a:xfrm>
                <a:off x="3280999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7"/>
              <p:cNvSpPr/>
              <p:nvPr/>
            </p:nvSpPr>
            <p:spPr>
              <a:xfrm>
                <a:off x="3280999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8"/>
              <p:cNvSpPr/>
              <p:nvPr/>
            </p:nvSpPr>
            <p:spPr>
              <a:xfrm>
                <a:off x="1174994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1" name="object 10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4" name="object 13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6509213" y="2586025"/>
                <a:ext cx="21120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12009">
                    <a:moveTo>
                      <a:pt x="2111700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13236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3588" y="270758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18" name="object 17"/>
              <p:cNvSpPr/>
              <p:nvPr/>
            </p:nvSpPr>
            <p:spPr>
              <a:xfrm>
                <a:off x="7384063" y="2698063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18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29263" y="1664763"/>
                <a:ext cx="485774" cy="638174"/>
              </a:xfrm>
              <a:prstGeom prst="rect">
                <a:avLst/>
              </a:prstGeom>
            </p:spPr>
          </p:pic>
          <p:sp>
            <p:nvSpPr>
              <p:cNvPr id="20" name="object 19"/>
              <p:cNvSpPr/>
              <p:nvPr/>
            </p:nvSpPr>
            <p:spPr>
              <a:xfrm>
                <a:off x="3519738" y="1655238"/>
                <a:ext cx="504825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657225">
                    <a:moveTo>
                      <a:pt x="0" y="0"/>
                    </a:moveTo>
                    <a:lnTo>
                      <a:pt x="504824" y="0"/>
                    </a:lnTo>
                    <a:lnTo>
                      <a:pt x="504824" y="657224"/>
                    </a:lnTo>
                    <a:lnTo>
                      <a:pt x="0" y="6572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0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05463" y="2417038"/>
                <a:ext cx="409574" cy="704849"/>
              </a:xfrm>
              <a:prstGeom prst="rect">
                <a:avLst/>
              </a:prstGeom>
            </p:spPr>
          </p:pic>
          <p:sp>
            <p:nvSpPr>
              <p:cNvPr id="22" name="object 21"/>
              <p:cNvSpPr/>
              <p:nvPr/>
            </p:nvSpPr>
            <p:spPr>
              <a:xfrm>
                <a:off x="1255431" y="1246488"/>
                <a:ext cx="2769235" cy="3001645"/>
              </a:xfrm>
              <a:custGeom>
                <a:avLst/>
                <a:gdLst/>
                <a:ahLst/>
                <a:cxnLst/>
                <a:rect l="l" t="t" r="r" b="b"/>
                <a:pathLst>
                  <a:path w="2769235" h="3001645">
                    <a:moveTo>
                      <a:pt x="2340506" y="1161024"/>
                    </a:moveTo>
                    <a:lnTo>
                      <a:pt x="2769131" y="1161024"/>
                    </a:lnTo>
                    <a:lnTo>
                      <a:pt x="2769131" y="1884924"/>
                    </a:lnTo>
                    <a:lnTo>
                      <a:pt x="2340506" y="1884924"/>
                    </a:lnTo>
                    <a:lnTo>
                      <a:pt x="2340506" y="1161024"/>
                    </a:lnTo>
                    <a:close/>
                  </a:path>
                  <a:path w="2769235" h="3001645">
                    <a:moveTo>
                      <a:pt x="22570" y="2268873"/>
                    </a:moveTo>
                    <a:lnTo>
                      <a:pt x="563170" y="2124273"/>
                    </a:lnTo>
                    <a:lnTo>
                      <a:pt x="759068" y="2856654"/>
                    </a:lnTo>
                    <a:lnTo>
                      <a:pt x="218468" y="3001254"/>
                    </a:lnTo>
                    <a:lnTo>
                      <a:pt x="22570" y="2268873"/>
                    </a:lnTo>
                    <a:close/>
                  </a:path>
                  <a:path w="2769235" h="3001645">
                    <a:moveTo>
                      <a:pt x="2015588" y="554101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2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2547" y="1206623"/>
                <a:ext cx="110748" cy="79729"/>
              </a:xfrm>
              <a:prstGeom prst="rect">
                <a:avLst/>
              </a:prstGeom>
            </p:spPr>
          </p:pic>
          <p:sp>
            <p:nvSpPr>
              <p:cNvPr id="24" name="object 23"/>
              <p:cNvSpPr/>
              <p:nvPr/>
            </p:nvSpPr>
            <p:spPr>
              <a:xfrm>
                <a:off x="1144627" y="2919563"/>
                <a:ext cx="2031364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031364" h="527050">
                    <a:moveTo>
                      <a:pt x="2031062" y="0"/>
                    </a:moveTo>
                    <a:lnTo>
                      <a:pt x="0" y="526898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5" name="object 24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1421" y="3406479"/>
                <a:ext cx="110631" cy="79964"/>
              </a:xfrm>
              <a:prstGeom prst="rect">
                <a:avLst/>
              </a:prstGeom>
            </p:spPr>
          </p:pic>
        </p:grpSp>
        <p:grpSp>
          <p:nvGrpSpPr>
            <p:cNvPr id="26" name="object 25"/>
            <p:cNvGrpSpPr/>
            <p:nvPr/>
          </p:nvGrpSpPr>
          <p:grpSpPr>
            <a:xfrm>
              <a:off x="2033158" y="2121669"/>
              <a:ext cx="390525" cy="342900"/>
              <a:chOff x="690482" y="855390"/>
              <a:chExt cx="390525" cy="342900"/>
            </a:xfrm>
          </p:grpSpPr>
          <p:pic>
            <p:nvPicPr>
              <p:cNvPr id="27" name="object 26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28" name="object 27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9" name="object 28"/>
            <p:cNvGrpSpPr/>
            <p:nvPr/>
          </p:nvGrpSpPr>
          <p:grpSpPr>
            <a:xfrm>
              <a:off x="1931078" y="4333955"/>
              <a:ext cx="333375" cy="400050"/>
              <a:chOff x="588402" y="3067676"/>
              <a:chExt cx="333375" cy="400050"/>
            </a:xfrm>
          </p:grpSpPr>
          <p:pic>
            <p:nvPicPr>
              <p:cNvPr id="30" name="object 29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31" name="object 30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2" name="object 31"/>
            <p:cNvSpPr txBox="1"/>
            <p:nvPr/>
          </p:nvSpPr>
          <p:spPr>
            <a:xfrm>
              <a:off x="1480776" y="1919304"/>
              <a:ext cx="1007110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82880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44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3" name="object 32"/>
            <p:cNvSpPr txBox="1"/>
            <p:nvPr/>
          </p:nvSpPr>
          <p:spPr>
            <a:xfrm>
              <a:off x="1366400" y="4159478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4" name="object 33"/>
            <p:cNvSpPr txBox="1"/>
            <p:nvPr/>
          </p:nvSpPr>
          <p:spPr>
            <a:xfrm>
              <a:off x="8647251" y="2792628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8600450" y="3901167"/>
              <a:ext cx="1339215" cy="822325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256540" rIns="0" bIns="0" rtlCol="0">
              <a:spAutoFit/>
            </a:bodyPr>
            <a:lstStyle/>
            <a:p>
              <a:pPr marL="828675">
                <a:lnSpc>
                  <a:spcPct val="100000"/>
                </a:lnSpc>
                <a:spcBef>
                  <a:spcPts val="202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8063951" y="1912354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7" name="object 36"/>
            <p:cNvSpPr txBox="1"/>
            <p:nvPr/>
          </p:nvSpPr>
          <p:spPr>
            <a:xfrm>
              <a:off x="5430076" y="2174909"/>
              <a:ext cx="1363980" cy="28162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0975" marR="158115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 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  <a:p>
              <a:pPr marL="96520">
                <a:lnSpc>
                  <a:spcPts val="3025"/>
                </a:lnSpc>
                <a:spcBef>
                  <a:spcPts val="905"/>
                </a:spcBef>
              </a:pP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550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550" spc="36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6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600">
                <a:latin typeface="Arial" panose="020B0604020202020204"/>
                <a:cs typeface="Arial" panose="020B0604020202020204"/>
              </a:endParaRPr>
            </a:p>
            <a:p>
              <a:pPr marL="1905" algn="ctr">
                <a:lnSpc>
                  <a:spcPts val="5555"/>
                </a:lnSpc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  <a:p>
              <a:pPr marL="38100">
                <a:lnSpc>
                  <a:spcPts val="3010"/>
                </a:lnSpc>
              </a:pP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550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550" spc="36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6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600">
                <a:latin typeface="Arial" panose="020B0604020202020204"/>
                <a:cs typeface="Arial" panose="020B0604020202020204"/>
              </a:endParaRPr>
            </a:p>
            <a:p>
              <a:pPr marL="252730" marR="187325" algn="ctr">
                <a:lnSpc>
                  <a:spcPct val="100000"/>
                </a:lnSpc>
                <a:spcBef>
                  <a:spcPts val="835"/>
                </a:spcBef>
              </a:pP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Jacobian matrices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7543800" y="4724400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9" name="object 38"/>
            <p:cNvSpPr txBox="1"/>
            <p:nvPr/>
          </p:nvSpPr>
          <p:spPr>
            <a:xfrm>
              <a:off x="1329821" y="3490685"/>
              <a:ext cx="138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0" name="object 39"/>
            <p:cNvSpPr txBox="1"/>
            <p:nvPr/>
          </p:nvSpPr>
          <p:spPr>
            <a:xfrm>
              <a:off x="1501159" y="3765005"/>
              <a:ext cx="1042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42" name="object 41"/>
            <p:cNvGrpSpPr/>
            <p:nvPr/>
          </p:nvGrpSpPr>
          <p:grpSpPr>
            <a:xfrm>
              <a:off x="2443629" y="2595889"/>
              <a:ext cx="1931035" cy="1157605"/>
              <a:chOff x="1100953" y="1329610"/>
              <a:chExt cx="1931035" cy="1157605"/>
            </a:xfrm>
          </p:grpSpPr>
          <p:pic>
            <p:nvPicPr>
              <p:cNvPr id="43" name="object 42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3544" y="1396586"/>
                <a:ext cx="1798376" cy="1090224"/>
              </a:xfrm>
              <a:prstGeom prst="rect">
                <a:avLst/>
              </a:prstGeom>
            </p:spPr>
          </p:pic>
          <p:sp>
            <p:nvSpPr>
              <p:cNvPr id="44" name="object 43"/>
              <p:cNvSpPr/>
              <p:nvPr/>
            </p:nvSpPr>
            <p:spPr>
              <a:xfrm>
                <a:off x="1110478" y="1339135"/>
                <a:ext cx="808355" cy="845819"/>
              </a:xfrm>
              <a:custGeom>
                <a:avLst/>
                <a:gdLst/>
                <a:ahLst/>
                <a:cxnLst/>
                <a:rect l="l" t="t" r="r" b="b"/>
                <a:pathLst>
                  <a:path w="808355" h="845819">
                    <a:moveTo>
                      <a:pt x="181585" y="0"/>
                    </a:moveTo>
                    <a:lnTo>
                      <a:pt x="808284" y="167999"/>
                    </a:lnTo>
                    <a:lnTo>
                      <a:pt x="626699" y="845377"/>
                    </a:lnTo>
                    <a:lnTo>
                      <a:pt x="0" y="677377"/>
                    </a:lnTo>
                    <a:lnTo>
                      <a:pt x="181585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Backprop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with</a:t>
            </a:r>
            <a:r>
              <a:rPr lang="en-US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Vectors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598678" y="1828800"/>
            <a:ext cx="8994644" cy="3730890"/>
            <a:chOff x="1437921" y="1854750"/>
            <a:chExt cx="8994644" cy="3730890"/>
          </a:xfrm>
        </p:grpSpPr>
        <p:grpSp>
          <p:nvGrpSpPr>
            <p:cNvPr id="3" name="object 2"/>
            <p:cNvGrpSpPr/>
            <p:nvPr/>
          </p:nvGrpSpPr>
          <p:grpSpPr>
            <a:xfrm>
              <a:off x="2438400" y="2057400"/>
              <a:ext cx="7633334" cy="3408679"/>
              <a:chOff x="987624" y="848725"/>
              <a:chExt cx="7633334" cy="3408679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41286" y="3148871"/>
                <a:ext cx="1586198" cy="1084043"/>
              </a:xfrm>
              <a:prstGeom prst="rect">
                <a:avLst/>
              </a:prstGeom>
            </p:spPr>
          </p:pic>
          <p:sp>
            <p:nvSpPr>
              <p:cNvPr id="5" name="object 4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  <p:sp>
            <p:nvSpPr>
              <p:cNvPr id="7" name="object 6"/>
              <p:cNvSpPr/>
              <p:nvPr/>
            </p:nvSpPr>
            <p:spPr>
              <a:xfrm>
                <a:off x="3280999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7"/>
              <p:cNvSpPr/>
              <p:nvPr/>
            </p:nvSpPr>
            <p:spPr>
              <a:xfrm>
                <a:off x="3280999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8"/>
              <p:cNvSpPr/>
              <p:nvPr/>
            </p:nvSpPr>
            <p:spPr>
              <a:xfrm>
                <a:off x="1174994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1" name="object 10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10175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4" name="object 13"/>
              <p:cNvSpPr/>
              <p:nvPr/>
            </p:nvSpPr>
            <p:spPr>
              <a:xfrm>
                <a:off x="7465013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6509213" y="2586025"/>
                <a:ext cx="21120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12009">
                    <a:moveTo>
                      <a:pt x="2111700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13236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3588" y="270758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18" name="object 17"/>
              <p:cNvSpPr/>
              <p:nvPr/>
            </p:nvSpPr>
            <p:spPr>
              <a:xfrm>
                <a:off x="7384063" y="2698063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18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29263" y="1664763"/>
                <a:ext cx="485774" cy="638174"/>
              </a:xfrm>
              <a:prstGeom prst="rect">
                <a:avLst/>
              </a:prstGeom>
            </p:spPr>
          </p:pic>
          <p:sp>
            <p:nvSpPr>
              <p:cNvPr id="20" name="object 19"/>
              <p:cNvSpPr/>
              <p:nvPr/>
            </p:nvSpPr>
            <p:spPr>
              <a:xfrm>
                <a:off x="3519738" y="1655238"/>
                <a:ext cx="504825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657225">
                    <a:moveTo>
                      <a:pt x="0" y="0"/>
                    </a:moveTo>
                    <a:lnTo>
                      <a:pt x="504824" y="0"/>
                    </a:lnTo>
                    <a:lnTo>
                      <a:pt x="504824" y="657224"/>
                    </a:lnTo>
                    <a:lnTo>
                      <a:pt x="0" y="6572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0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05463" y="2417038"/>
                <a:ext cx="409574" cy="704849"/>
              </a:xfrm>
              <a:prstGeom prst="rect">
                <a:avLst/>
              </a:prstGeom>
            </p:spPr>
          </p:pic>
          <p:sp>
            <p:nvSpPr>
              <p:cNvPr id="22" name="object 21"/>
              <p:cNvSpPr/>
              <p:nvPr/>
            </p:nvSpPr>
            <p:spPr>
              <a:xfrm>
                <a:off x="1255431" y="1246488"/>
                <a:ext cx="2769235" cy="3001645"/>
              </a:xfrm>
              <a:custGeom>
                <a:avLst/>
                <a:gdLst/>
                <a:ahLst/>
                <a:cxnLst/>
                <a:rect l="l" t="t" r="r" b="b"/>
                <a:pathLst>
                  <a:path w="2769235" h="3001645">
                    <a:moveTo>
                      <a:pt x="2340506" y="1161024"/>
                    </a:moveTo>
                    <a:lnTo>
                      <a:pt x="2769131" y="1161024"/>
                    </a:lnTo>
                    <a:lnTo>
                      <a:pt x="2769131" y="1884924"/>
                    </a:lnTo>
                    <a:lnTo>
                      <a:pt x="2340506" y="1884924"/>
                    </a:lnTo>
                    <a:lnTo>
                      <a:pt x="2340506" y="1161024"/>
                    </a:lnTo>
                    <a:close/>
                  </a:path>
                  <a:path w="2769235" h="3001645">
                    <a:moveTo>
                      <a:pt x="22570" y="2268873"/>
                    </a:moveTo>
                    <a:lnTo>
                      <a:pt x="563170" y="2124273"/>
                    </a:lnTo>
                    <a:lnTo>
                      <a:pt x="759068" y="2856654"/>
                    </a:lnTo>
                    <a:lnTo>
                      <a:pt x="218468" y="3001254"/>
                    </a:lnTo>
                    <a:lnTo>
                      <a:pt x="22570" y="2268873"/>
                    </a:lnTo>
                    <a:close/>
                  </a:path>
                  <a:path w="2769235" h="3001645">
                    <a:moveTo>
                      <a:pt x="2015588" y="554101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2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2547" y="1206623"/>
                <a:ext cx="110748" cy="79729"/>
              </a:xfrm>
              <a:prstGeom prst="rect">
                <a:avLst/>
              </a:prstGeom>
            </p:spPr>
          </p:pic>
          <p:sp>
            <p:nvSpPr>
              <p:cNvPr id="24" name="object 23"/>
              <p:cNvSpPr/>
              <p:nvPr/>
            </p:nvSpPr>
            <p:spPr>
              <a:xfrm>
                <a:off x="1144627" y="2919563"/>
                <a:ext cx="2031364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031364" h="527050">
                    <a:moveTo>
                      <a:pt x="2031062" y="0"/>
                    </a:moveTo>
                    <a:lnTo>
                      <a:pt x="0" y="526898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5" name="object 24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1421" y="3406479"/>
                <a:ext cx="110631" cy="79964"/>
              </a:xfrm>
              <a:prstGeom prst="rect">
                <a:avLst/>
              </a:prstGeom>
            </p:spPr>
          </p:pic>
        </p:grpSp>
        <p:grpSp>
          <p:nvGrpSpPr>
            <p:cNvPr id="26" name="object 25"/>
            <p:cNvGrpSpPr/>
            <p:nvPr/>
          </p:nvGrpSpPr>
          <p:grpSpPr>
            <a:xfrm>
              <a:off x="2141258" y="2064065"/>
              <a:ext cx="390525" cy="342900"/>
              <a:chOff x="690482" y="855390"/>
              <a:chExt cx="390525" cy="342900"/>
            </a:xfrm>
          </p:grpSpPr>
          <p:pic>
            <p:nvPicPr>
              <p:cNvPr id="27" name="object 26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28" name="object 27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9" name="object 28"/>
            <p:cNvGrpSpPr/>
            <p:nvPr/>
          </p:nvGrpSpPr>
          <p:grpSpPr>
            <a:xfrm>
              <a:off x="2039178" y="4276351"/>
              <a:ext cx="333375" cy="400050"/>
              <a:chOff x="588402" y="3067676"/>
              <a:chExt cx="333375" cy="400050"/>
            </a:xfrm>
          </p:grpSpPr>
          <p:pic>
            <p:nvPicPr>
              <p:cNvPr id="30" name="object 29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31" name="object 30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2" name="object 31"/>
            <p:cNvSpPr txBox="1"/>
            <p:nvPr/>
          </p:nvSpPr>
          <p:spPr>
            <a:xfrm>
              <a:off x="1437921" y="3433081"/>
              <a:ext cx="138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3" name="object 32"/>
            <p:cNvSpPr txBox="1"/>
            <p:nvPr/>
          </p:nvSpPr>
          <p:spPr>
            <a:xfrm>
              <a:off x="1609259" y="3707401"/>
              <a:ext cx="1042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4" name="object 33"/>
            <p:cNvSpPr txBox="1"/>
            <p:nvPr/>
          </p:nvSpPr>
          <p:spPr>
            <a:xfrm>
              <a:off x="1588876" y="1861700"/>
              <a:ext cx="1007110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82880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44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1474500" y="4101874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8755351" y="2735024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7" name="object 36"/>
            <p:cNvSpPr txBox="1"/>
            <p:nvPr/>
          </p:nvSpPr>
          <p:spPr>
            <a:xfrm>
              <a:off x="8708550" y="3843563"/>
              <a:ext cx="1339215" cy="822325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256540" rIns="0" bIns="0" rtlCol="0">
              <a:spAutoFit/>
            </a:bodyPr>
            <a:lstStyle/>
            <a:p>
              <a:pPr marL="828675">
                <a:lnSpc>
                  <a:spcPct val="100000"/>
                </a:lnSpc>
                <a:spcBef>
                  <a:spcPts val="202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8172051" y="1854750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9" name="object 38"/>
            <p:cNvSpPr txBox="1"/>
            <p:nvPr/>
          </p:nvSpPr>
          <p:spPr>
            <a:xfrm>
              <a:off x="5893676" y="4090858"/>
              <a:ext cx="832485" cy="28956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  <a:tabLst>
                  <a:tab pos="709295" algn="l"/>
                </a:tabLst>
              </a:pPr>
              <a:r>
                <a:rPr sz="1700" spc="-5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17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1700" spc="-5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17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0" name="object 39"/>
            <p:cNvSpPr txBox="1"/>
            <p:nvPr/>
          </p:nvSpPr>
          <p:spPr>
            <a:xfrm>
              <a:off x="5563576" y="3856967"/>
              <a:ext cx="1254760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44195" algn="l"/>
                </a:tabLst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	x</a:t>
              </a:r>
              <a:r>
                <a:rPr sz="26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600" spc="14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spc="-5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1" name="object 40"/>
            <p:cNvSpPr txBox="1"/>
            <p:nvPr/>
          </p:nvSpPr>
          <p:spPr>
            <a:xfrm>
              <a:off x="5596926" y="2117305"/>
              <a:ext cx="1305560" cy="17932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2555" marR="158115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 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3025"/>
                </a:lnSpc>
                <a:spcBef>
                  <a:spcPts val="905"/>
                </a:spcBef>
              </a:pP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550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550" spc="36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6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600">
                <a:latin typeface="Arial" panose="020B0604020202020204"/>
                <a:cs typeface="Arial" panose="020B0604020202020204"/>
              </a:endParaRPr>
            </a:p>
            <a:p>
              <a:pPr marR="48895" algn="ctr">
                <a:lnSpc>
                  <a:spcPts val="5665"/>
                </a:lnSpc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2" name="object 41"/>
            <p:cNvSpPr txBox="1"/>
            <p:nvPr/>
          </p:nvSpPr>
          <p:spPr>
            <a:xfrm>
              <a:off x="5778704" y="4359280"/>
              <a:ext cx="941069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5080" indent="-26035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Jacobian matrices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3" name="object 42"/>
            <p:cNvSpPr txBox="1"/>
            <p:nvPr/>
          </p:nvSpPr>
          <p:spPr>
            <a:xfrm>
              <a:off x="7651900" y="4666796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4" name="object 43"/>
            <p:cNvSpPr txBox="1"/>
            <p:nvPr/>
          </p:nvSpPr>
          <p:spPr>
            <a:xfrm>
              <a:off x="2359901" y="4993317"/>
              <a:ext cx="42481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5" name="object 44"/>
            <p:cNvSpPr txBox="1"/>
            <p:nvPr/>
          </p:nvSpPr>
          <p:spPr>
            <a:xfrm>
              <a:off x="2060226" y="2754805"/>
              <a:ext cx="42481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6" name="object 45"/>
            <p:cNvSpPr txBox="1"/>
            <p:nvPr/>
          </p:nvSpPr>
          <p:spPr>
            <a:xfrm>
              <a:off x="2980641" y="3576522"/>
              <a:ext cx="119951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5270" marR="5080" indent="-243205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Matrix-vector multiply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48" name="object 47"/>
            <p:cNvGrpSpPr/>
            <p:nvPr/>
          </p:nvGrpSpPr>
          <p:grpSpPr>
            <a:xfrm>
              <a:off x="2551729" y="2538285"/>
              <a:ext cx="1931035" cy="1157605"/>
              <a:chOff x="1100953" y="1329610"/>
              <a:chExt cx="1931035" cy="1157605"/>
            </a:xfrm>
          </p:grpSpPr>
          <p:pic>
            <p:nvPicPr>
              <p:cNvPr id="49" name="object 48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3544" y="1396586"/>
                <a:ext cx="1798376" cy="1090224"/>
              </a:xfrm>
              <a:prstGeom prst="rect">
                <a:avLst/>
              </a:prstGeom>
            </p:spPr>
          </p:pic>
          <p:sp>
            <p:nvSpPr>
              <p:cNvPr id="50" name="object 49"/>
              <p:cNvSpPr/>
              <p:nvPr/>
            </p:nvSpPr>
            <p:spPr>
              <a:xfrm>
                <a:off x="1110478" y="1339135"/>
                <a:ext cx="808355" cy="845819"/>
              </a:xfrm>
              <a:custGeom>
                <a:avLst/>
                <a:gdLst/>
                <a:ahLst/>
                <a:cxnLst/>
                <a:rect l="l" t="t" r="r" b="b"/>
                <a:pathLst>
                  <a:path w="808355" h="845819">
                    <a:moveTo>
                      <a:pt x="181585" y="0"/>
                    </a:moveTo>
                    <a:lnTo>
                      <a:pt x="808284" y="167999"/>
                    </a:lnTo>
                    <a:lnTo>
                      <a:pt x="626699" y="845377"/>
                    </a:lnTo>
                    <a:lnTo>
                      <a:pt x="0" y="677377"/>
                    </a:lnTo>
                    <a:lnTo>
                      <a:pt x="181585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Gradients</a:t>
            </a:r>
            <a:r>
              <a:rPr lang="en-US" sz="2000" spc="-3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variables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 err="1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wrt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loss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have</a:t>
            </a:r>
            <a:r>
              <a:rPr lang="en-US" sz="2000" spc="-2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dims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original</a:t>
            </a:r>
            <a:r>
              <a:rPr lang="en-US" sz="2000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000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variable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616967" y="1981200"/>
            <a:ext cx="8958065" cy="3733465"/>
            <a:chOff x="1695442" y="2074110"/>
            <a:chExt cx="8958065" cy="3733465"/>
          </a:xfrm>
        </p:grpSpPr>
        <p:grpSp>
          <p:nvGrpSpPr>
            <p:cNvPr id="3" name="object 2"/>
            <p:cNvGrpSpPr/>
            <p:nvPr/>
          </p:nvGrpSpPr>
          <p:grpSpPr>
            <a:xfrm>
              <a:off x="3113053" y="2279335"/>
              <a:ext cx="4827905" cy="3382645"/>
              <a:chOff x="1441335" y="848725"/>
              <a:chExt cx="4827905" cy="3382645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41335" y="3424430"/>
                <a:ext cx="569560" cy="806441"/>
              </a:xfrm>
              <a:prstGeom prst="rect">
                <a:avLst/>
              </a:prstGeom>
            </p:spPr>
          </p:pic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5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6"/>
            <p:cNvSpPr txBox="1"/>
            <p:nvPr/>
          </p:nvSpPr>
          <p:spPr>
            <a:xfrm>
              <a:off x="6344685" y="3375366"/>
              <a:ext cx="194945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8" name="object 7"/>
            <p:cNvGrpSpPr/>
            <p:nvPr/>
          </p:nvGrpSpPr>
          <p:grpSpPr>
            <a:xfrm>
              <a:off x="2659342" y="4181873"/>
              <a:ext cx="2163445" cy="556260"/>
              <a:chOff x="987624" y="2751263"/>
              <a:chExt cx="2163445" cy="556260"/>
            </a:xfrm>
          </p:grpSpPr>
          <p:sp>
            <p:nvSpPr>
              <p:cNvPr id="9" name="object 8"/>
              <p:cNvSpPr/>
              <p:nvPr/>
            </p:nvSpPr>
            <p:spPr>
              <a:xfrm>
                <a:off x="997149" y="2791345"/>
                <a:ext cx="2060575" cy="50673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 h="506729">
                    <a:moveTo>
                      <a:pt x="0" y="506129"/>
                    </a:moveTo>
                    <a:lnTo>
                      <a:pt x="2060100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0218" y="2751263"/>
                <a:ext cx="110511" cy="80163"/>
              </a:xfrm>
              <a:prstGeom prst="rect">
                <a:avLst/>
              </a:prstGeom>
            </p:spPr>
          </p:pic>
        </p:grpSp>
        <p:grpSp>
          <p:nvGrpSpPr>
            <p:cNvPr id="11" name="object 10"/>
            <p:cNvGrpSpPr/>
            <p:nvPr/>
          </p:nvGrpSpPr>
          <p:grpSpPr>
            <a:xfrm>
              <a:off x="2260120" y="4498286"/>
              <a:ext cx="333375" cy="400050"/>
              <a:chOff x="588402" y="3067676"/>
              <a:chExt cx="333375" cy="400050"/>
            </a:xfrm>
          </p:grpSpPr>
          <p:pic>
            <p:nvPicPr>
              <p:cNvPr id="12" name="object 1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7452" y="30867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13" name="object 12"/>
              <p:cNvSpPr/>
              <p:nvPr/>
            </p:nvSpPr>
            <p:spPr>
              <a:xfrm>
                <a:off x="597927" y="3077201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object 13"/>
            <p:cNvGrpSpPr/>
            <p:nvPr/>
          </p:nvGrpSpPr>
          <p:grpSpPr>
            <a:xfrm>
              <a:off x="2362200" y="2286000"/>
              <a:ext cx="7825740" cy="3402329"/>
              <a:chOff x="690482" y="855390"/>
              <a:chExt cx="7825740" cy="3402329"/>
            </a:xfrm>
          </p:grpSpPr>
          <p:sp>
            <p:nvSpPr>
              <p:cNvPr id="15" name="object 14"/>
              <p:cNvSpPr/>
              <p:nvPr/>
            </p:nvSpPr>
            <p:spPr>
              <a:xfrm>
                <a:off x="1174994" y="1016165"/>
                <a:ext cx="2066925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2066925" h="615950">
                    <a:moveTo>
                      <a:pt x="0" y="0"/>
                    </a:moveTo>
                    <a:lnTo>
                      <a:pt x="2066362" y="61594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22844" y="1592434"/>
                <a:ext cx="110886" cy="79358"/>
              </a:xfrm>
              <a:prstGeom prst="rect">
                <a:avLst/>
              </a:prstGeom>
            </p:spPr>
          </p:pic>
          <p:sp>
            <p:nvSpPr>
              <p:cNvPr id="17" name="object 16"/>
              <p:cNvSpPr/>
              <p:nvPr/>
            </p:nvSpPr>
            <p:spPr>
              <a:xfrm>
                <a:off x="6259700" y="2347600"/>
                <a:ext cx="21602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270">
                    <a:moveTo>
                      <a:pt x="0" y="0"/>
                    </a:moveTo>
                    <a:lnTo>
                      <a:pt x="2159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10174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74538" y="175870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20" name="object 19"/>
              <p:cNvSpPr/>
              <p:nvPr/>
            </p:nvSpPr>
            <p:spPr>
              <a:xfrm>
                <a:off x="7465012" y="174917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0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3588" y="270758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2" name="object 21"/>
              <p:cNvSpPr/>
              <p:nvPr/>
            </p:nvSpPr>
            <p:spPr>
              <a:xfrm>
                <a:off x="1278001" y="2698063"/>
                <a:ext cx="6639559" cy="1550035"/>
              </a:xfrm>
              <a:custGeom>
                <a:avLst/>
                <a:gdLst/>
                <a:ahLst/>
                <a:cxnLst/>
                <a:rect l="l" t="t" r="r" b="b"/>
                <a:pathLst>
                  <a:path w="6639559" h="1550035">
                    <a:moveTo>
                      <a:pt x="6106061" y="0"/>
                    </a:moveTo>
                    <a:lnTo>
                      <a:pt x="6639461" y="0"/>
                    </a:lnTo>
                    <a:lnTo>
                      <a:pt x="6639461" y="695324"/>
                    </a:lnTo>
                    <a:lnTo>
                      <a:pt x="6106061" y="695324"/>
                    </a:lnTo>
                    <a:lnTo>
                      <a:pt x="6106061" y="0"/>
                    </a:lnTo>
                    <a:close/>
                  </a:path>
                  <a:path w="6639559" h="1550035">
                    <a:moveTo>
                      <a:pt x="0" y="817298"/>
                    </a:moveTo>
                    <a:lnTo>
                      <a:pt x="540600" y="672698"/>
                    </a:lnTo>
                    <a:lnTo>
                      <a:pt x="736497" y="1405079"/>
                    </a:lnTo>
                    <a:lnTo>
                      <a:pt x="195897" y="1549679"/>
                    </a:lnTo>
                    <a:lnTo>
                      <a:pt x="0" y="817298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2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9533" y="874440"/>
                <a:ext cx="304799" cy="304799"/>
              </a:xfrm>
              <a:prstGeom prst="rect">
                <a:avLst/>
              </a:prstGeom>
            </p:spPr>
          </p:pic>
          <p:sp>
            <p:nvSpPr>
              <p:cNvPr id="24" name="object 23"/>
              <p:cNvSpPr/>
              <p:nvPr/>
            </p:nvSpPr>
            <p:spPr>
              <a:xfrm>
                <a:off x="700007" y="864915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5" name="object 24"/>
            <p:cNvSpPr txBox="1"/>
            <p:nvPr/>
          </p:nvSpPr>
          <p:spPr>
            <a:xfrm>
              <a:off x="1811593" y="2253927"/>
              <a:ext cx="42481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5"/>
            <p:cNvSpPr txBox="1"/>
            <p:nvPr/>
          </p:nvSpPr>
          <p:spPr>
            <a:xfrm>
              <a:off x="1695442" y="4323809"/>
              <a:ext cx="954405" cy="64897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109220">
                <a:lnSpc>
                  <a:spcPct val="100000"/>
                </a:lnSpc>
                <a:spcBef>
                  <a:spcPts val="11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26"/>
            <p:cNvSpPr txBox="1"/>
            <p:nvPr/>
          </p:nvSpPr>
          <p:spPr>
            <a:xfrm>
              <a:off x="8976293" y="2956959"/>
              <a:ext cx="1245235" cy="76962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56845" rIns="0" bIns="0" rtlCol="0">
              <a:spAutoFit/>
            </a:bodyPr>
            <a:lstStyle/>
            <a:p>
              <a:pPr marL="655955">
                <a:lnSpc>
                  <a:spcPct val="100000"/>
                </a:lnSpc>
                <a:spcBef>
                  <a:spcPts val="1235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8" name="object 27"/>
            <p:cNvSpPr txBox="1"/>
            <p:nvPr/>
          </p:nvSpPr>
          <p:spPr>
            <a:xfrm>
              <a:off x="8929492" y="4065498"/>
              <a:ext cx="1339215" cy="822325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256540" rIns="0" bIns="0" rtlCol="0">
              <a:spAutoFit/>
            </a:bodyPr>
            <a:lstStyle/>
            <a:p>
              <a:pPr marL="828675">
                <a:lnSpc>
                  <a:spcPct val="100000"/>
                </a:lnSpc>
                <a:spcBef>
                  <a:spcPts val="202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9" name="object 28"/>
            <p:cNvGrpSpPr/>
            <p:nvPr/>
          </p:nvGrpSpPr>
          <p:grpSpPr>
            <a:xfrm>
              <a:off x="1800293" y="2074110"/>
              <a:ext cx="1800225" cy="1550670"/>
              <a:chOff x="128575" y="643500"/>
              <a:chExt cx="1800225" cy="1550670"/>
            </a:xfrm>
          </p:grpSpPr>
          <p:sp>
            <p:nvSpPr>
              <p:cNvPr id="30" name="object 29"/>
              <p:cNvSpPr/>
              <p:nvPr/>
            </p:nvSpPr>
            <p:spPr>
              <a:xfrm>
                <a:off x="138100" y="653025"/>
                <a:ext cx="1007110" cy="769620"/>
              </a:xfrm>
              <a:custGeom>
                <a:avLst/>
                <a:gdLst/>
                <a:ahLst/>
                <a:cxnLst/>
                <a:rect l="l" t="t" r="r" b="b"/>
                <a:pathLst>
                  <a:path w="1007110" h="769619">
                    <a:moveTo>
                      <a:pt x="0" y="0"/>
                    </a:moveTo>
                    <a:lnTo>
                      <a:pt x="1007099" y="0"/>
                    </a:lnTo>
                    <a:lnTo>
                      <a:pt x="1007099" y="769499"/>
                    </a:lnTo>
                    <a:lnTo>
                      <a:pt x="0" y="7694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30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3530" y="1396578"/>
                <a:ext cx="648679" cy="782178"/>
              </a:xfrm>
              <a:prstGeom prst="rect">
                <a:avLst/>
              </a:prstGeom>
            </p:spPr>
          </p:pic>
          <p:sp>
            <p:nvSpPr>
              <p:cNvPr id="32" name="object 31"/>
              <p:cNvSpPr/>
              <p:nvPr/>
            </p:nvSpPr>
            <p:spPr>
              <a:xfrm>
                <a:off x="1110478" y="1339135"/>
                <a:ext cx="808355" cy="845819"/>
              </a:xfrm>
              <a:custGeom>
                <a:avLst/>
                <a:gdLst/>
                <a:ahLst/>
                <a:cxnLst/>
                <a:rect l="l" t="t" r="r" b="b"/>
                <a:pathLst>
                  <a:path w="808355" h="845819">
                    <a:moveTo>
                      <a:pt x="181585" y="0"/>
                    </a:moveTo>
                    <a:lnTo>
                      <a:pt x="808284" y="167999"/>
                    </a:lnTo>
                    <a:lnTo>
                      <a:pt x="626699" y="845377"/>
                    </a:lnTo>
                    <a:lnTo>
                      <a:pt x="0" y="677377"/>
                    </a:lnTo>
                    <a:lnTo>
                      <a:pt x="181585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2"/>
            <p:cNvSpPr txBox="1"/>
            <p:nvPr/>
          </p:nvSpPr>
          <p:spPr>
            <a:xfrm>
              <a:off x="8392993" y="2076685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4" name="object 33"/>
            <p:cNvSpPr txBox="1"/>
            <p:nvPr/>
          </p:nvSpPr>
          <p:spPr>
            <a:xfrm>
              <a:off x="7872842" y="4888731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2580843" y="5215252"/>
              <a:ext cx="42481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2281168" y="2976740"/>
              <a:ext cx="42481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</a:t>
              </a:r>
              <a:r>
                <a:rPr sz="2550" spc="-37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endParaRPr sz="2550" baseline="-330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Vectors</a:t>
            </a:r>
            <a:endParaRPr lang="en-US" dirty="0"/>
          </a:p>
        </p:txBody>
      </p:sp>
      <p:sp>
        <p:nvSpPr>
          <p:cNvPr id="3" name="object 2"/>
          <p:cNvSpPr txBox="1"/>
          <p:nvPr/>
        </p:nvSpPr>
        <p:spPr>
          <a:xfrm>
            <a:off x="4867102" y="1928936"/>
            <a:ext cx="2040889" cy="1268730"/>
          </a:xfrm>
          <a:prstGeom prst="rect">
            <a:avLst/>
          </a:prstGeom>
          <a:solidFill>
            <a:srgbClr val="F3F3F3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Arial" panose="020B0604020202020204"/>
                <a:cs typeface="Arial" panose="020B0604020202020204"/>
              </a:rPr>
              <a:t>f(x)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=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max(0,x)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150495">
              <a:lnSpc>
                <a:spcPct val="100000"/>
              </a:lnSpc>
            </a:pPr>
            <a:r>
              <a:rPr sz="2200" i="1" spc="-10" dirty="0">
                <a:latin typeface="Arial" panose="020B0604020202020204"/>
                <a:cs typeface="Arial" panose="020B0604020202020204"/>
              </a:rPr>
              <a:t>(elementwise)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3"/>
          <p:cNvGrpSpPr/>
          <p:nvPr/>
        </p:nvGrpSpPr>
        <p:grpSpPr>
          <a:xfrm>
            <a:off x="4115427" y="2031155"/>
            <a:ext cx="666750" cy="41275"/>
            <a:chOff x="2821049" y="1287944"/>
            <a:chExt cx="666750" cy="41275"/>
          </a:xfrm>
        </p:grpSpPr>
        <p:sp>
          <p:nvSpPr>
            <p:cNvPr id="5" name="object 4"/>
            <p:cNvSpPr/>
            <p:nvPr/>
          </p:nvSpPr>
          <p:spPr>
            <a:xfrm>
              <a:off x="2821049" y="13084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34394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/>
            <p:cNvSpPr/>
            <p:nvPr/>
          </p:nvSpPr>
          <p:spPr>
            <a:xfrm>
              <a:off x="34394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/>
          <p:cNvGrpSpPr/>
          <p:nvPr/>
        </p:nvGrpSpPr>
        <p:grpSpPr>
          <a:xfrm>
            <a:off x="4115427" y="2313440"/>
            <a:ext cx="666750" cy="41275"/>
            <a:chOff x="2821049" y="1570229"/>
            <a:chExt cx="666750" cy="41275"/>
          </a:xfrm>
        </p:grpSpPr>
        <p:sp>
          <p:nvSpPr>
            <p:cNvPr id="9" name="object 8"/>
            <p:cNvSpPr/>
            <p:nvPr/>
          </p:nvSpPr>
          <p:spPr>
            <a:xfrm>
              <a:off x="2821049" y="15907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34394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34394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1"/>
          <p:cNvGrpSpPr/>
          <p:nvPr/>
        </p:nvGrpSpPr>
        <p:grpSpPr>
          <a:xfrm>
            <a:off x="4115427" y="2637457"/>
            <a:ext cx="666750" cy="41275"/>
            <a:chOff x="2821049" y="1894246"/>
            <a:chExt cx="666750" cy="41275"/>
          </a:xfrm>
        </p:grpSpPr>
        <p:sp>
          <p:nvSpPr>
            <p:cNvPr id="13" name="object 12"/>
            <p:cNvSpPr/>
            <p:nvPr/>
          </p:nvSpPr>
          <p:spPr>
            <a:xfrm>
              <a:off x="2821049" y="19147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34394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4394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5"/>
          <p:cNvGrpSpPr/>
          <p:nvPr/>
        </p:nvGrpSpPr>
        <p:grpSpPr>
          <a:xfrm>
            <a:off x="4115427" y="2950882"/>
            <a:ext cx="666750" cy="41275"/>
            <a:chOff x="2821049" y="2207671"/>
            <a:chExt cx="666750" cy="41275"/>
          </a:xfrm>
        </p:grpSpPr>
        <p:sp>
          <p:nvSpPr>
            <p:cNvPr id="17" name="object 16"/>
            <p:cNvSpPr/>
            <p:nvPr/>
          </p:nvSpPr>
          <p:spPr>
            <a:xfrm>
              <a:off x="2821049" y="22281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/>
            <p:cNvSpPr/>
            <p:nvPr/>
          </p:nvSpPr>
          <p:spPr>
            <a:xfrm>
              <a:off x="34394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34394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3075270" y="1524000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input</a:t>
            </a:r>
            <a:r>
              <a:rPr sz="20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x: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3392894" y="1828800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19430" algn="l"/>
              </a:tabLst>
            </a:pP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-1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7391400" y="1524000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output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z: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7793699" y="1828800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7532545" y="3329426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dL/dz: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7786694" y="3634226"/>
            <a:ext cx="6032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-1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4990228" y="3329426"/>
            <a:ext cx="17195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Jacobian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dz/dx </a:t>
            </a: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0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9339548" y="3939992"/>
            <a:ext cx="101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8"/>
          <p:cNvGrpSpPr/>
          <p:nvPr/>
        </p:nvGrpSpPr>
        <p:grpSpPr>
          <a:xfrm>
            <a:off x="7011027" y="2031155"/>
            <a:ext cx="666750" cy="41275"/>
            <a:chOff x="5716649" y="1287944"/>
            <a:chExt cx="666750" cy="41275"/>
          </a:xfrm>
        </p:grpSpPr>
        <p:sp>
          <p:nvSpPr>
            <p:cNvPr id="30" name="object 29"/>
            <p:cNvSpPr/>
            <p:nvPr/>
          </p:nvSpPr>
          <p:spPr>
            <a:xfrm>
              <a:off x="5716649" y="13084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63350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63350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2"/>
          <p:cNvGrpSpPr/>
          <p:nvPr/>
        </p:nvGrpSpPr>
        <p:grpSpPr>
          <a:xfrm>
            <a:off x="7011027" y="2313440"/>
            <a:ext cx="666750" cy="41275"/>
            <a:chOff x="5716649" y="1570229"/>
            <a:chExt cx="666750" cy="41275"/>
          </a:xfrm>
        </p:grpSpPr>
        <p:sp>
          <p:nvSpPr>
            <p:cNvPr id="34" name="object 33"/>
            <p:cNvSpPr/>
            <p:nvPr/>
          </p:nvSpPr>
          <p:spPr>
            <a:xfrm>
              <a:off x="5716649" y="15907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/>
            <p:cNvSpPr/>
            <p:nvPr/>
          </p:nvSpPr>
          <p:spPr>
            <a:xfrm>
              <a:off x="63350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/>
            <p:cNvSpPr/>
            <p:nvPr/>
          </p:nvSpPr>
          <p:spPr>
            <a:xfrm>
              <a:off x="63350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6"/>
          <p:cNvGrpSpPr/>
          <p:nvPr/>
        </p:nvGrpSpPr>
        <p:grpSpPr>
          <a:xfrm>
            <a:off x="7011027" y="2637457"/>
            <a:ext cx="666750" cy="41275"/>
            <a:chOff x="5716649" y="1894246"/>
            <a:chExt cx="666750" cy="41275"/>
          </a:xfrm>
        </p:grpSpPr>
        <p:sp>
          <p:nvSpPr>
            <p:cNvPr id="38" name="object 37"/>
            <p:cNvSpPr/>
            <p:nvPr/>
          </p:nvSpPr>
          <p:spPr>
            <a:xfrm>
              <a:off x="5716649" y="19147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/>
            <p:cNvSpPr/>
            <p:nvPr/>
          </p:nvSpPr>
          <p:spPr>
            <a:xfrm>
              <a:off x="63350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63350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0"/>
          <p:cNvGrpSpPr/>
          <p:nvPr/>
        </p:nvGrpSpPr>
        <p:grpSpPr>
          <a:xfrm>
            <a:off x="7011027" y="2950882"/>
            <a:ext cx="666750" cy="41275"/>
            <a:chOff x="5716649" y="2207671"/>
            <a:chExt cx="666750" cy="41275"/>
          </a:xfrm>
        </p:grpSpPr>
        <p:sp>
          <p:nvSpPr>
            <p:cNvPr id="42" name="object 41"/>
            <p:cNvSpPr/>
            <p:nvPr/>
          </p:nvSpPr>
          <p:spPr>
            <a:xfrm>
              <a:off x="5716649" y="22281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/>
            <p:cNvSpPr/>
            <p:nvPr/>
          </p:nvSpPr>
          <p:spPr>
            <a:xfrm>
              <a:off x="63350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/>
            <p:cNvSpPr/>
            <p:nvPr/>
          </p:nvSpPr>
          <p:spPr>
            <a:xfrm>
              <a:off x="63350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4"/>
          <p:cNvGrpSpPr/>
          <p:nvPr/>
        </p:nvGrpSpPr>
        <p:grpSpPr>
          <a:xfrm>
            <a:off x="8467990" y="3783755"/>
            <a:ext cx="666750" cy="41275"/>
            <a:chOff x="7173612" y="3040544"/>
            <a:chExt cx="666750" cy="41275"/>
          </a:xfrm>
        </p:grpSpPr>
        <p:sp>
          <p:nvSpPr>
            <p:cNvPr id="46" name="object 45"/>
            <p:cNvSpPr/>
            <p:nvPr/>
          </p:nvSpPr>
          <p:spPr>
            <a:xfrm>
              <a:off x="7221600" y="30610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7178375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7178375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8"/>
          <p:cNvGrpSpPr/>
          <p:nvPr/>
        </p:nvGrpSpPr>
        <p:grpSpPr>
          <a:xfrm>
            <a:off x="8467990" y="4066040"/>
            <a:ext cx="666750" cy="41275"/>
            <a:chOff x="7173612" y="3322829"/>
            <a:chExt cx="666750" cy="41275"/>
          </a:xfrm>
        </p:grpSpPr>
        <p:sp>
          <p:nvSpPr>
            <p:cNvPr id="50" name="object 49"/>
            <p:cNvSpPr/>
            <p:nvPr/>
          </p:nvSpPr>
          <p:spPr>
            <a:xfrm>
              <a:off x="7221600" y="33433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/>
            <p:cNvSpPr/>
            <p:nvPr/>
          </p:nvSpPr>
          <p:spPr>
            <a:xfrm>
              <a:off x="7178375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/>
            <p:nvPr/>
          </p:nvSpPr>
          <p:spPr>
            <a:xfrm>
              <a:off x="7178375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2"/>
          <p:cNvGrpSpPr/>
          <p:nvPr/>
        </p:nvGrpSpPr>
        <p:grpSpPr>
          <a:xfrm>
            <a:off x="8467990" y="4390058"/>
            <a:ext cx="666750" cy="41275"/>
            <a:chOff x="7173612" y="3646847"/>
            <a:chExt cx="666750" cy="41275"/>
          </a:xfrm>
        </p:grpSpPr>
        <p:sp>
          <p:nvSpPr>
            <p:cNvPr id="54" name="object 53"/>
            <p:cNvSpPr/>
            <p:nvPr/>
          </p:nvSpPr>
          <p:spPr>
            <a:xfrm>
              <a:off x="7221600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/>
            <p:cNvSpPr/>
            <p:nvPr/>
          </p:nvSpPr>
          <p:spPr>
            <a:xfrm>
              <a:off x="7178375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/>
            <p:cNvSpPr/>
            <p:nvPr/>
          </p:nvSpPr>
          <p:spPr>
            <a:xfrm>
              <a:off x="7178375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6"/>
          <p:cNvGrpSpPr/>
          <p:nvPr/>
        </p:nvGrpSpPr>
        <p:grpSpPr>
          <a:xfrm>
            <a:off x="8467990" y="4703482"/>
            <a:ext cx="666750" cy="41275"/>
            <a:chOff x="7173612" y="3960271"/>
            <a:chExt cx="666750" cy="41275"/>
          </a:xfrm>
        </p:grpSpPr>
        <p:sp>
          <p:nvSpPr>
            <p:cNvPr id="58" name="object 57"/>
            <p:cNvSpPr/>
            <p:nvPr/>
          </p:nvSpPr>
          <p:spPr>
            <a:xfrm>
              <a:off x="7221600" y="39807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/>
            <p:cNvSpPr/>
            <p:nvPr/>
          </p:nvSpPr>
          <p:spPr>
            <a:xfrm>
              <a:off x="7178375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/>
            <p:cNvSpPr/>
            <p:nvPr/>
          </p:nvSpPr>
          <p:spPr>
            <a:xfrm>
              <a:off x="7178375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0"/>
          <p:cNvGrpSpPr/>
          <p:nvPr/>
        </p:nvGrpSpPr>
        <p:grpSpPr>
          <a:xfrm>
            <a:off x="7020190" y="3783755"/>
            <a:ext cx="666750" cy="41275"/>
            <a:chOff x="5725812" y="3040544"/>
            <a:chExt cx="666750" cy="41275"/>
          </a:xfrm>
        </p:grpSpPr>
        <p:sp>
          <p:nvSpPr>
            <p:cNvPr id="62" name="object 61"/>
            <p:cNvSpPr/>
            <p:nvPr/>
          </p:nvSpPr>
          <p:spPr>
            <a:xfrm>
              <a:off x="5773800" y="30610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/>
            <p:cNvSpPr/>
            <p:nvPr/>
          </p:nvSpPr>
          <p:spPr>
            <a:xfrm>
              <a:off x="5730574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/>
            <p:cNvSpPr/>
            <p:nvPr/>
          </p:nvSpPr>
          <p:spPr>
            <a:xfrm>
              <a:off x="5730574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4"/>
          <p:cNvGrpSpPr/>
          <p:nvPr/>
        </p:nvGrpSpPr>
        <p:grpSpPr>
          <a:xfrm>
            <a:off x="7020190" y="4066040"/>
            <a:ext cx="666750" cy="41275"/>
            <a:chOff x="5725812" y="3322829"/>
            <a:chExt cx="666750" cy="41275"/>
          </a:xfrm>
        </p:grpSpPr>
        <p:sp>
          <p:nvSpPr>
            <p:cNvPr id="66" name="object 65"/>
            <p:cNvSpPr/>
            <p:nvPr/>
          </p:nvSpPr>
          <p:spPr>
            <a:xfrm>
              <a:off x="5773800" y="33433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6"/>
            <p:cNvSpPr/>
            <p:nvPr/>
          </p:nvSpPr>
          <p:spPr>
            <a:xfrm>
              <a:off x="5730574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/>
            <p:cNvSpPr/>
            <p:nvPr/>
          </p:nvSpPr>
          <p:spPr>
            <a:xfrm>
              <a:off x="5730574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8"/>
          <p:cNvGrpSpPr/>
          <p:nvPr/>
        </p:nvGrpSpPr>
        <p:grpSpPr>
          <a:xfrm>
            <a:off x="7020190" y="4390058"/>
            <a:ext cx="666750" cy="41275"/>
            <a:chOff x="5725812" y="3646847"/>
            <a:chExt cx="666750" cy="41275"/>
          </a:xfrm>
        </p:grpSpPr>
        <p:sp>
          <p:nvSpPr>
            <p:cNvPr id="70" name="object 69"/>
            <p:cNvSpPr/>
            <p:nvPr/>
          </p:nvSpPr>
          <p:spPr>
            <a:xfrm>
              <a:off x="5773800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/>
            <p:cNvSpPr/>
            <p:nvPr/>
          </p:nvSpPr>
          <p:spPr>
            <a:xfrm>
              <a:off x="5730574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/>
            <p:cNvSpPr/>
            <p:nvPr/>
          </p:nvSpPr>
          <p:spPr>
            <a:xfrm>
              <a:off x="5730574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2"/>
          <p:cNvGrpSpPr/>
          <p:nvPr/>
        </p:nvGrpSpPr>
        <p:grpSpPr>
          <a:xfrm>
            <a:off x="7020190" y="4703482"/>
            <a:ext cx="666750" cy="41275"/>
            <a:chOff x="5725812" y="3960271"/>
            <a:chExt cx="666750" cy="41275"/>
          </a:xfrm>
        </p:grpSpPr>
        <p:sp>
          <p:nvSpPr>
            <p:cNvPr id="74" name="object 73"/>
            <p:cNvSpPr/>
            <p:nvPr/>
          </p:nvSpPr>
          <p:spPr>
            <a:xfrm>
              <a:off x="5773800" y="39807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/>
            <p:cNvSpPr/>
            <p:nvPr/>
          </p:nvSpPr>
          <p:spPr>
            <a:xfrm>
              <a:off x="5730574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/>
            <p:cNvSpPr/>
            <p:nvPr/>
          </p:nvSpPr>
          <p:spPr>
            <a:xfrm>
              <a:off x="5730574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6"/>
          <p:cNvSpPr txBox="1"/>
          <p:nvPr/>
        </p:nvSpPr>
        <p:spPr>
          <a:xfrm>
            <a:off x="4990228" y="4572686"/>
            <a:ext cx="108394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2000" dirty="0"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8" name="object 77"/>
          <p:cNvSpPr txBox="1"/>
          <p:nvPr/>
        </p:nvSpPr>
        <p:spPr>
          <a:xfrm>
            <a:off x="7793698" y="4572686"/>
            <a:ext cx="5892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Vectors</a:t>
            </a:r>
            <a:endParaRPr lang="en-US" dirty="0"/>
          </a:p>
        </p:txBody>
      </p:sp>
      <p:sp>
        <p:nvSpPr>
          <p:cNvPr id="79" name="object 2"/>
          <p:cNvSpPr txBox="1"/>
          <p:nvPr/>
        </p:nvSpPr>
        <p:spPr>
          <a:xfrm>
            <a:off x="4880774" y="1928936"/>
            <a:ext cx="2040889" cy="1268730"/>
          </a:xfrm>
          <a:prstGeom prst="rect">
            <a:avLst/>
          </a:prstGeom>
          <a:solidFill>
            <a:srgbClr val="F3F3F3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Arial" panose="020B0604020202020204"/>
                <a:cs typeface="Arial" panose="020B0604020202020204"/>
              </a:rPr>
              <a:t>f(x)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=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max(0,x)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150495">
              <a:lnSpc>
                <a:spcPct val="100000"/>
              </a:lnSpc>
            </a:pPr>
            <a:r>
              <a:rPr sz="2200" i="1" spc="-10" dirty="0">
                <a:latin typeface="Arial" panose="020B0604020202020204"/>
                <a:cs typeface="Arial" panose="020B0604020202020204"/>
              </a:rPr>
              <a:t>(elementwise)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0" name="object 3"/>
          <p:cNvGrpSpPr/>
          <p:nvPr/>
        </p:nvGrpSpPr>
        <p:grpSpPr>
          <a:xfrm>
            <a:off x="4129099" y="2031155"/>
            <a:ext cx="666750" cy="41275"/>
            <a:chOff x="2821049" y="1287944"/>
            <a:chExt cx="666750" cy="41275"/>
          </a:xfrm>
        </p:grpSpPr>
        <p:sp>
          <p:nvSpPr>
            <p:cNvPr id="81" name="object 4"/>
            <p:cNvSpPr/>
            <p:nvPr/>
          </p:nvSpPr>
          <p:spPr>
            <a:xfrm>
              <a:off x="2821049" y="13084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5"/>
            <p:cNvSpPr/>
            <p:nvPr/>
          </p:nvSpPr>
          <p:spPr>
            <a:xfrm>
              <a:off x="34394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6"/>
            <p:cNvSpPr/>
            <p:nvPr/>
          </p:nvSpPr>
          <p:spPr>
            <a:xfrm>
              <a:off x="34394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7"/>
          <p:cNvGrpSpPr/>
          <p:nvPr/>
        </p:nvGrpSpPr>
        <p:grpSpPr>
          <a:xfrm>
            <a:off x="4129099" y="2313440"/>
            <a:ext cx="666750" cy="41275"/>
            <a:chOff x="2821049" y="1570229"/>
            <a:chExt cx="666750" cy="41275"/>
          </a:xfrm>
        </p:grpSpPr>
        <p:sp>
          <p:nvSpPr>
            <p:cNvPr id="85" name="object 8"/>
            <p:cNvSpPr/>
            <p:nvPr/>
          </p:nvSpPr>
          <p:spPr>
            <a:xfrm>
              <a:off x="2821049" y="15907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9"/>
            <p:cNvSpPr/>
            <p:nvPr/>
          </p:nvSpPr>
          <p:spPr>
            <a:xfrm>
              <a:off x="34394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0"/>
            <p:cNvSpPr/>
            <p:nvPr/>
          </p:nvSpPr>
          <p:spPr>
            <a:xfrm>
              <a:off x="34394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11"/>
          <p:cNvGrpSpPr/>
          <p:nvPr/>
        </p:nvGrpSpPr>
        <p:grpSpPr>
          <a:xfrm>
            <a:off x="4129099" y="2637457"/>
            <a:ext cx="666750" cy="41275"/>
            <a:chOff x="2821049" y="1894246"/>
            <a:chExt cx="666750" cy="41275"/>
          </a:xfrm>
        </p:grpSpPr>
        <p:sp>
          <p:nvSpPr>
            <p:cNvPr id="89" name="object 12"/>
            <p:cNvSpPr/>
            <p:nvPr/>
          </p:nvSpPr>
          <p:spPr>
            <a:xfrm>
              <a:off x="2821049" y="19147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3"/>
            <p:cNvSpPr/>
            <p:nvPr/>
          </p:nvSpPr>
          <p:spPr>
            <a:xfrm>
              <a:off x="34394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4"/>
            <p:cNvSpPr/>
            <p:nvPr/>
          </p:nvSpPr>
          <p:spPr>
            <a:xfrm>
              <a:off x="34394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15"/>
          <p:cNvGrpSpPr/>
          <p:nvPr/>
        </p:nvGrpSpPr>
        <p:grpSpPr>
          <a:xfrm>
            <a:off x="4129099" y="2950882"/>
            <a:ext cx="666750" cy="41275"/>
            <a:chOff x="2821049" y="2207671"/>
            <a:chExt cx="666750" cy="41275"/>
          </a:xfrm>
        </p:grpSpPr>
        <p:sp>
          <p:nvSpPr>
            <p:cNvPr id="93" name="object 16"/>
            <p:cNvSpPr/>
            <p:nvPr/>
          </p:nvSpPr>
          <p:spPr>
            <a:xfrm>
              <a:off x="2821049" y="22281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7"/>
            <p:cNvSpPr/>
            <p:nvPr/>
          </p:nvSpPr>
          <p:spPr>
            <a:xfrm>
              <a:off x="34394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8"/>
            <p:cNvSpPr/>
            <p:nvPr/>
          </p:nvSpPr>
          <p:spPr>
            <a:xfrm>
              <a:off x="34394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19"/>
          <p:cNvSpPr txBox="1"/>
          <p:nvPr/>
        </p:nvSpPr>
        <p:spPr>
          <a:xfrm>
            <a:off x="3088942" y="1524000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input</a:t>
            </a:r>
            <a:r>
              <a:rPr sz="20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x: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7" name="object 20"/>
          <p:cNvSpPr txBox="1"/>
          <p:nvPr/>
        </p:nvSpPr>
        <p:spPr>
          <a:xfrm>
            <a:off x="3406566" y="1828800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19430" algn="l"/>
              </a:tabLst>
            </a:pP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-1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9" name="object 22"/>
          <p:cNvSpPr txBox="1"/>
          <p:nvPr/>
        </p:nvSpPr>
        <p:spPr>
          <a:xfrm>
            <a:off x="7405072" y="1524000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output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z: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0" name="object 23"/>
          <p:cNvSpPr txBox="1"/>
          <p:nvPr/>
        </p:nvSpPr>
        <p:spPr>
          <a:xfrm>
            <a:off x="7807371" y="1828800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1" name="object 24"/>
          <p:cNvSpPr txBox="1"/>
          <p:nvPr/>
        </p:nvSpPr>
        <p:spPr>
          <a:xfrm>
            <a:off x="7546217" y="3329426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dL/dz: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2" name="object 25"/>
          <p:cNvSpPr txBox="1"/>
          <p:nvPr/>
        </p:nvSpPr>
        <p:spPr>
          <a:xfrm>
            <a:off x="7800366" y="3634226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-1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3" name="object 26"/>
          <p:cNvSpPr txBox="1"/>
          <p:nvPr/>
        </p:nvSpPr>
        <p:spPr>
          <a:xfrm>
            <a:off x="5003900" y="3329426"/>
            <a:ext cx="166179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050">
              <a:lnSpc>
                <a:spcPct val="100000"/>
              </a:lnSpc>
              <a:spcBef>
                <a:spcPts val="100"/>
              </a:spcBef>
              <a:tabLst>
                <a:tab pos="156337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[dz/dx]</a:t>
            </a:r>
            <a:r>
              <a:rPr sz="20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[dL/dz] </a:t>
            </a: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2000" dirty="0">
                <a:latin typeface="Arial" panose="020B0604020202020204"/>
                <a:cs typeface="Arial" panose="020B0604020202020204"/>
              </a:rPr>
              <a:t>]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4</a:t>
            </a:r>
            <a:r>
              <a:rPr sz="2000" dirty="0"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0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]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-1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156337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1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]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5</a:t>
            </a:r>
            <a:r>
              <a:rPr sz="2000" dirty="0"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156337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999999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2000" dirty="0"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]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9</a:t>
            </a:r>
            <a:r>
              <a:rPr sz="2000" dirty="0"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" name="object 27"/>
          <p:cNvSpPr txBox="1"/>
          <p:nvPr/>
        </p:nvSpPr>
        <p:spPr>
          <a:xfrm>
            <a:off x="9353220" y="3939992"/>
            <a:ext cx="101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5" name="object 28"/>
          <p:cNvGrpSpPr/>
          <p:nvPr/>
        </p:nvGrpSpPr>
        <p:grpSpPr>
          <a:xfrm>
            <a:off x="7024699" y="2031155"/>
            <a:ext cx="666750" cy="41275"/>
            <a:chOff x="5716649" y="1287944"/>
            <a:chExt cx="666750" cy="41275"/>
          </a:xfrm>
        </p:grpSpPr>
        <p:sp>
          <p:nvSpPr>
            <p:cNvPr id="106" name="object 29"/>
            <p:cNvSpPr/>
            <p:nvPr/>
          </p:nvSpPr>
          <p:spPr>
            <a:xfrm>
              <a:off x="5716649" y="13084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0"/>
            <p:cNvSpPr/>
            <p:nvPr/>
          </p:nvSpPr>
          <p:spPr>
            <a:xfrm>
              <a:off x="63350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1"/>
            <p:cNvSpPr/>
            <p:nvPr/>
          </p:nvSpPr>
          <p:spPr>
            <a:xfrm>
              <a:off x="63350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32"/>
          <p:cNvGrpSpPr/>
          <p:nvPr/>
        </p:nvGrpSpPr>
        <p:grpSpPr>
          <a:xfrm>
            <a:off x="7024699" y="2313440"/>
            <a:ext cx="666750" cy="41275"/>
            <a:chOff x="5716649" y="1570229"/>
            <a:chExt cx="666750" cy="41275"/>
          </a:xfrm>
        </p:grpSpPr>
        <p:sp>
          <p:nvSpPr>
            <p:cNvPr id="110" name="object 33"/>
            <p:cNvSpPr/>
            <p:nvPr/>
          </p:nvSpPr>
          <p:spPr>
            <a:xfrm>
              <a:off x="5716649" y="15907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4"/>
            <p:cNvSpPr/>
            <p:nvPr/>
          </p:nvSpPr>
          <p:spPr>
            <a:xfrm>
              <a:off x="63350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5"/>
            <p:cNvSpPr/>
            <p:nvPr/>
          </p:nvSpPr>
          <p:spPr>
            <a:xfrm>
              <a:off x="63350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36"/>
          <p:cNvGrpSpPr/>
          <p:nvPr/>
        </p:nvGrpSpPr>
        <p:grpSpPr>
          <a:xfrm>
            <a:off x="7024699" y="2637457"/>
            <a:ext cx="666750" cy="41275"/>
            <a:chOff x="5716649" y="1894246"/>
            <a:chExt cx="666750" cy="41275"/>
          </a:xfrm>
        </p:grpSpPr>
        <p:sp>
          <p:nvSpPr>
            <p:cNvPr id="114" name="object 37"/>
            <p:cNvSpPr/>
            <p:nvPr/>
          </p:nvSpPr>
          <p:spPr>
            <a:xfrm>
              <a:off x="5716649" y="19147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8"/>
            <p:cNvSpPr/>
            <p:nvPr/>
          </p:nvSpPr>
          <p:spPr>
            <a:xfrm>
              <a:off x="63350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9"/>
            <p:cNvSpPr/>
            <p:nvPr/>
          </p:nvSpPr>
          <p:spPr>
            <a:xfrm>
              <a:off x="63350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40"/>
          <p:cNvGrpSpPr/>
          <p:nvPr/>
        </p:nvGrpSpPr>
        <p:grpSpPr>
          <a:xfrm>
            <a:off x="7024699" y="2950882"/>
            <a:ext cx="666750" cy="41275"/>
            <a:chOff x="5716649" y="2207671"/>
            <a:chExt cx="666750" cy="41275"/>
          </a:xfrm>
        </p:grpSpPr>
        <p:sp>
          <p:nvSpPr>
            <p:cNvPr id="118" name="object 41"/>
            <p:cNvSpPr/>
            <p:nvPr/>
          </p:nvSpPr>
          <p:spPr>
            <a:xfrm>
              <a:off x="5716649" y="22281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2"/>
            <p:cNvSpPr/>
            <p:nvPr/>
          </p:nvSpPr>
          <p:spPr>
            <a:xfrm>
              <a:off x="63350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3"/>
            <p:cNvSpPr/>
            <p:nvPr/>
          </p:nvSpPr>
          <p:spPr>
            <a:xfrm>
              <a:off x="63350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44"/>
          <p:cNvGrpSpPr/>
          <p:nvPr/>
        </p:nvGrpSpPr>
        <p:grpSpPr>
          <a:xfrm>
            <a:off x="8481662" y="3783755"/>
            <a:ext cx="666750" cy="41275"/>
            <a:chOff x="7173612" y="3040544"/>
            <a:chExt cx="666750" cy="41275"/>
          </a:xfrm>
        </p:grpSpPr>
        <p:sp>
          <p:nvSpPr>
            <p:cNvPr id="122" name="object 45"/>
            <p:cNvSpPr/>
            <p:nvPr/>
          </p:nvSpPr>
          <p:spPr>
            <a:xfrm>
              <a:off x="7221600" y="30610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6"/>
            <p:cNvSpPr/>
            <p:nvPr/>
          </p:nvSpPr>
          <p:spPr>
            <a:xfrm>
              <a:off x="7178375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7"/>
            <p:cNvSpPr/>
            <p:nvPr/>
          </p:nvSpPr>
          <p:spPr>
            <a:xfrm>
              <a:off x="7178375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48"/>
          <p:cNvGrpSpPr/>
          <p:nvPr/>
        </p:nvGrpSpPr>
        <p:grpSpPr>
          <a:xfrm>
            <a:off x="8481662" y="4066040"/>
            <a:ext cx="666750" cy="41275"/>
            <a:chOff x="7173612" y="3322829"/>
            <a:chExt cx="666750" cy="41275"/>
          </a:xfrm>
        </p:grpSpPr>
        <p:sp>
          <p:nvSpPr>
            <p:cNvPr id="126" name="object 49"/>
            <p:cNvSpPr/>
            <p:nvPr/>
          </p:nvSpPr>
          <p:spPr>
            <a:xfrm>
              <a:off x="7221600" y="33433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0"/>
            <p:cNvSpPr/>
            <p:nvPr/>
          </p:nvSpPr>
          <p:spPr>
            <a:xfrm>
              <a:off x="7178375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51"/>
            <p:cNvSpPr/>
            <p:nvPr/>
          </p:nvSpPr>
          <p:spPr>
            <a:xfrm>
              <a:off x="7178375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52"/>
          <p:cNvGrpSpPr/>
          <p:nvPr/>
        </p:nvGrpSpPr>
        <p:grpSpPr>
          <a:xfrm>
            <a:off x="8481662" y="4390058"/>
            <a:ext cx="666750" cy="41275"/>
            <a:chOff x="7173612" y="3646847"/>
            <a:chExt cx="666750" cy="41275"/>
          </a:xfrm>
        </p:grpSpPr>
        <p:sp>
          <p:nvSpPr>
            <p:cNvPr id="130" name="object 53"/>
            <p:cNvSpPr/>
            <p:nvPr/>
          </p:nvSpPr>
          <p:spPr>
            <a:xfrm>
              <a:off x="7221600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4"/>
            <p:cNvSpPr/>
            <p:nvPr/>
          </p:nvSpPr>
          <p:spPr>
            <a:xfrm>
              <a:off x="7178375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5"/>
            <p:cNvSpPr/>
            <p:nvPr/>
          </p:nvSpPr>
          <p:spPr>
            <a:xfrm>
              <a:off x="7178375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56"/>
          <p:cNvGrpSpPr/>
          <p:nvPr/>
        </p:nvGrpSpPr>
        <p:grpSpPr>
          <a:xfrm>
            <a:off x="8481662" y="4703482"/>
            <a:ext cx="666750" cy="41275"/>
            <a:chOff x="7173612" y="3960271"/>
            <a:chExt cx="666750" cy="41275"/>
          </a:xfrm>
        </p:grpSpPr>
        <p:sp>
          <p:nvSpPr>
            <p:cNvPr id="134" name="object 57"/>
            <p:cNvSpPr/>
            <p:nvPr/>
          </p:nvSpPr>
          <p:spPr>
            <a:xfrm>
              <a:off x="7221600" y="39807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58"/>
            <p:cNvSpPr/>
            <p:nvPr/>
          </p:nvSpPr>
          <p:spPr>
            <a:xfrm>
              <a:off x="7178375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9"/>
            <p:cNvSpPr/>
            <p:nvPr/>
          </p:nvSpPr>
          <p:spPr>
            <a:xfrm>
              <a:off x="7178375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60"/>
          <p:cNvGrpSpPr/>
          <p:nvPr/>
        </p:nvGrpSpPr>
        <p:grpSpPr>
          <a:xfrm>
            <a:off x="7033862" y="3783755"/>
            <a:ext cx="666750" cy="41275"/>
            <a:chOff x="5725812" y="3040544"/>
            <a:chExt cx="666750" cy="41275"/>
          </a:xfrm>
        </p:grpSpPr>
        <p:sp>
          <p:nvSpPr>
            <p:cNvPr id="138" name="object 61"/>
            <p:cNvSpPr/>
            <p:nvPr/>
          </p:nvSpPr>
          <p:spPr>
            <a:xfrm>
              <a:off x="5773800" y="30610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62"/>
            <p:cNvSpPr/>
            <p:nvPr/>
          </p:nvSpPr>
          <p:spPr>
            <a:xfrm>
              <a:off x="5730574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63"/>
            <p:cNvSpPr/>
            <p:nvPr/>
          </p:nvSpPr>
          <p:spPr>
            <a:xfrm>
              <a:off x="5730574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64"/>
          <p:cNvGrpSpPr/>
          <p:nvPr/>
        </p:nvGrpSpPr>
        <p:grpSpPr>
          <a:xfrm>
            <a:off x="7033862" y="4066040"/>
            <a:ext cx="666750" cy="41275"/>
            <a:chOff x="5725812" y="3322829"/>
            <a:chExt cx="666750" cy="41275"/>
          </a:xfrm>
        </p:grpSpPr>
        <p:sp>
          <p:nvSpPr>
            <p:cNvPr id="142" name="object 65"/>
            <p:cNvSpPr/>
            <p:nvPr/>
          </p:nvSpPr>
          <p:spPr>
            <a:xfrm>
              <a:off x="5773800" y="33433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66"/>
            <p:cNvSpPr/>
            <p:nvPr/>
          </p:nvSpPr>
          <p:spPr>
            <a:xfrm>
              <a:off x="5730574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67"/>
            <p:cNvSpPr/>
            <p:nvPr/>
          </p:nvSpPr>
          <p:spPr>
            <a:xfrm>
              <a:off x="5730574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68"/>
          <p:cNvGrpSpPr/>
          <p:nvPr/>
        </p:nvGrpSpPr>
        <p:grpSpPr>
          <a:xfrm>
            <a:off x="7033862" y="4390058"/>
            <a:ext cx="666750" cy="41275"/>
            <a:chOff x="5725812" y="3646847"/>
            <a:chExt cx="666750" cy="41275"/>
          </a:xfrm>
        </p:grpSpPr>
        <p:sp>
          <p:nvSpPr>
            <p:cNvPr id="146" name="object 69"/>
            <p:cNvSpPr/>
            <p:nvPr/>
          </p:nvSpPr>
          <p:spPr>
            <a:xfrm>
              <a:off x="5773800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70"/>
            <p:cNvSpPr/>
            <p:nvPr/>
          </p:nvSpPr>
          <p:spPr>
            <a:xfrm>
              <a:off x="5730574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71"/>
            <p:cNvSpPr/>
            <p:nvPr/>
          </p:nvSpPr>
          <p:spPr>
            <a:xfrm>
              <a:off x="5730574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72"/>
          <p:cNvGrpSpPr/>
          <p:nvPr/>
        </p:nvGrpSpPr>
        <p:grpSpPr>
          <a:xfrm>
            <a:off x="7033862" y="4703482"/>
            <a:ext cx="666750" cy="41275"/>
            <a:chOff x="5725812" y="3960271"/>
            <a:chExt cx="666750" cy="41275"/>
          </a:xfrm>
        </p:grpSpPr>
        <p:sp>
          <p:nvSpPr>
            <p:cNvPr id="150" name="object 73"/>
            <p:cNvSpPr/>
            <p:nvPr/>
          </p:nvSpPr>
          <p:spPr>
            <a:xfrm>
              <a:off x="5773800" y="39807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74"/>
            <p:cNvSpPr/>
            <p:nvPr/>
          </p:nvSpPr>
          <p:spPr>
            <a:xfrm>
              <a:off x="5730574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75"/>
            <p:cNvSpPr/>
            <p:nvPr/>
          </p:nvSpPr>
          <p:spPr>
            <a:xfrm>
              <a:off x="5730574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" name="object 76"/>
          <p:cNvGrpSpPr/>
          <p:nvPr/>
        </p:nvGrpSpPr>
        <p:grpSpPr>
          <a:xfrm>
            <a:off x="4214462" y="3783755"/>
            <a:ext cx="666750" cy="41275"/>
            <a:chOff x="2906412" y="3040544"/>
            <a:chExt cx="666750" cy="41275"/>
          </a:xfrm>
        </p:grpSpPr>
        <p:sp>
          <p:nvSpPr>
            <p:cNvPr id="154" name="object 77"/>
            <p:cNvSpPr/>
            <p:nvPr/>
          </p:nvSpPr>
          <p:spPr>
            <a:xfrm>
              <a:off x="2954400" y="30610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78"/>
            <p:cNvSpPr/>
            <p:nvPr/>
          </p:nvSpPr>
          <p:spPr>
            <a:xfrm>
              <a:off x="2911174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79"/>
            <p:cNvSpPr/>
            <p:nvPr/>
          </p:nvSpPr>
          <p:spPr>
            <a:xfrm>
              <a:off x="2911174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7" name="object 80"/>
          <p:cNvGrpSpPr/>
          <p:nvPr/>
        </p:nvGrpSpPr>
        <p:grpSpPr>
          <a:xfrm>
            <a:off x="4214462" y="4066040"/>
            <a:ext cx="666750" cy="41275"/>
            <a:chOff x="2906412" y="3322829"/>
            <a:chExt cx="666750" cy="41275"/>
          </a:xfrm>
        </p:grpSpPr>
        <p:sp>
          <p:nvSpPr>
            <p:cNvPr id="158" name="object 81"/>
            <p:cNvSpPr/>
            <p:nvPr/>
          </p:nvSpPr>
          <p:spPr>
            <a:xfrm>
              <a:off x="2954400" y="33433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82"/>
            <p:cNvSpPr/>
            <p:nvPr/>
          </p:nvSpPr>
          <p:spPr>
            <a:xfrm>
              <a:off x="2911174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83"/>
            <p:cNvSpPr/>
            <p:nvPr/>
          </p:nvSpPr>
          <p:spPr>
            <a:xfrm>
              <a:off x="2911174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84"/>
          <p:cNvGrpSpPr/>
          <p:nvPr/>
        </p:nvGrpSpPr>
        <p:grpSpPr>
          <a:xfrm>
            <a:off x="4214462" y="4390058"/>
            <a:ext cx="666750" cy="41275"/>
            <a:chOff x="2906412" y="3646847"/>
            <a:chExt cx="666750" cy="41275"/>
          </a:xfrm>
        </p:grpSpPr>
        <p:sp>
          <p:nvSpPr>
            <p:cNvPr id="162" name="object 85"/>
            <p:cNvSpPr/>
            <p:nvPr/>
          </p:nvSpPr>
          <p:spPr>
            <a:xfrm>
              <a:off x="2954400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86"/>
            <p:cNvSpPr/>
            <p:nvPr/>
          </p:nvSpPr>
          <p:spPr>
            <a:xfrm>
              <a:off x="2911174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87"/>
            <p:cNvSpPr/>
            <p:nvPr/>
          </p:nvSpPr>
          <p:spPr>
            <a:xfrm>
              <a:off x="2911174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88"/>
          <p:cNvGrpSpPr/>
          <p:nvPr/>
        </p:nvGrpSpPr>
        <p:grpSpPr>
          <a:xfrm>
            <a:off x="4214462" y="4703482"/>
            <a:ext cx="666750" cy="41275"/>
            <a:chOff x="2906412" y="3960271"/>
            <a:chExt cx="666750" cy="41275"/>
          </a:xfrm>
        </p:grpSpPr>
        <p:sp>
          <p:nvSpPr>
            <p:cNvPr id="166" name="object 89"/>
            <p:cNvSpPr/>
            <p:nvPr/>
          </p:nvSpPr>
          <p:spPr>
            <a:xfrm>
              <a:off x="2954400" y="39807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90"/>
            <p:cNvSpPr/>
            <p:nvPr/>
          </p:nvSpPr>
          <p:spPr>
            <a:xfrm>
              <a:off x="2911174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91"/>
            <p:cNvSpPr/>
            <p:nvPr/>
          </p:nvSpPr>
          <p:spPr>
            <a:xfrm>
              <a:off x="2911174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92"/>
          <p:cNvSpPr txBox="1"/>
          <p:nvPr/>
        </p:nvSpPr>
        <p:spPr>
          <a:xfrm>
            <a:off x="1447800" y="2399849"/>
            <a:ext cx="158623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Jacobian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sparse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: off-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diagonal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entries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always</a:t>
            </a:r>
            <a:r>
              <a:rPr sz="1400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zero!</a:t>
            </a:r>
            <a:r>
              <a:rPr sz="14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Never </a:t>
            </a:r>
            <a:r>
              <a:rPr sz="140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explicitly</a:t>
            </a:r>
            <a:r>
              <a:rPr sz="1400" b="1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form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Jacobian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--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instead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14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implicit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multiplication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0" name="object 93"/>
          <p:cNvSpPr txBox="1"/>
          <p:nvPr/>
        </p:nvSpPr>
        <p:spPr>
          <a:xfrm>
            <a:off x="3152417" y="3329426"/>
            <a:ext cx="11125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dL/dx: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Vectors</a:t>
            </a:r>
            <a:endParaRPr lang="en-US" dirty="0"/>
          </a:p>
        </p:txBody>
      </p:sp>
      <p:sp>
        <p:nvSpPr>
          <p:cNvPr id="3" name="object 2"/>
          <p:cNvSpPr txBox="1"/>
          <p:nvPr/>
        </p:nvSpPr>
        <p:spPr>
          <a:xfrm>
            <a:off x="4880774" y="1928936"/>
            <a:ext cx="2040889" cy="1268730"/>
          </a:xfrm>
          <a:prstGeom prst="rect">
            <a:avLst/>
          </a:prstGeom>
          <a:solidFill>
            <a:srgbClr val="F3F3F3"/>
          </a:solidFill>
          <a:ln w="9524">
            <a:solidFill>
              <a:srgbClr val="59595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Arial" panose="020B0604020202020204"/>
                <a:cs typeface="Arial" panose="020B0604020202020204"/>
              </a:rPr>
              <a:t>f(x)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=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max(0,x)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150495">
              <a:lnSpc>
                <a:spcPct val="100000"/>
              </a:lnSpc>
            </a:pPr>
            <a:r>
              <a:rPr sz="2200" i="1" spc="-10" dirty="0">
                <a:latin typeface="Arial" panose="020B0604020202020204"/>
                <a:cs typeface="Arial" panose="020B0604020202020204"/>
              </a:rPr>
              <a:t>(elementwise)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3"/>
          <p:cNvGrpSpPr/>
          <p:nvPr/>
        </p:nvGrpSpPr>
        <p:grpSpPr>
          <a:xfrm>
            <a:off x="4129099" y="2031155"/>
            <a:ext cx="666750" cy="41275"/>
            <a:chOff x="2821049" y="1287944"/>
            <a:chExt cx="666750" cy="41275"/>
          </a:xfrm>
        </p:grpSpPr>
        <p:sp>
          <p:nvSpPr>
            <p:cNvPr id="5" name="object 4"/>
            <p:cNvSpPr/>
            <p:nvPr/>
          </p:nvSpPr>
          <p:spPr>
            <a:xfrm>
              <a:off x="2821049" y="13084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34394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/>
            <p:cNvSpPr/>
            <p:nvPr/>
          </p:nvSpPr>
          <p:spPr>
            <a:xfrm>
              <a:off x="34394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/>
          <p:cNvGrpSpPr/>
          <p:nvPr/>
        </p:nvGrpSpPr>
        <p:grpSpPr>
          <a:xfrm>
            <a:off x="4129099" y="2313440"/>
            <a:ext cx="666750" cy="41275"/>
            <a:chOff x="2821049" y="1570229"/>
            <a:chExt cx="666750" cy="41275"/>
          </a:xfrm>
        </p:grpSpPr>
        <p:sp>
          <p:nvSpPr>
            <p:cNvPr id="9" name="object 8"/>
            <p:cNvSpPr/>
            <p:nvPr/>
          </p:nvSpPr>
          <p:spPr>
            <a:xfrm>
              <a:off x="2821049" y="15907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34394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34394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1"/>
          <p:cNvGrpSpPr/>
          <p:nvPr/>
        </p:nvGrpSpPr>
        <p:grpSpPr>
          <a:xfrm>
            <a:off x="4129099" y="2637457"/>
            <a:ext cx="666750" cy="41275"/>
            <a:chOff x="2821049" y="1894246"/>
            <a:chExt cx="666750" cy="41275"/>
          </a:xfrm>
        </p:grpSpPr>
        <p:sp>
          <p:nvSpPr>
            <p:cNvPr id="13" name="object 12"/>
            <p:cNvSpPr/>
            <p:nvPr/>
          </p:nvSpPr>
          <p:spPr>
            <a:xfrm>
              <a:off x="2821049" y="19147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34394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4394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5"/>
          <p:cNvGrpSpPr/>
          <p:nvPr/>
        </p:nvGrpSpPr>
        <p:grpSpPr>
          <a:xfrm>
            <a:off x="4129099" y="2950882"/>
            <a:ext cx="666750" cy="41275"/>
            <a:chOff x="2821049" y="2207671"/>
            <a:chExt cx="666750" cy="41275"/>
          </a:xfrm>
        </p:grpSpPr>
        <p:sp>
          <p:nvSpPr>
            <p:cNvPr id="17" name="object 16"/>
            <p:cNvSpPr/>
            <p:nvPr/>
          </p:nvSpPr>
          <p:spPr>
            <a:xfrm>
              <a:off x="2821049" y="22281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/>
            <p:cNvSpPr/>
            <p:nvPr/>
          </p:nvSpPr>
          <p:spPr>
            <a:xfrm>
              <a:off x="34394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34394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3088942" y="1524000"/>
            <a:ext cx="1238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input</a:t>
            </a:r>
            <a:r>
              <a:rPr sz="20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x: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3406566" y="1828800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19430" algn="l"/>
              </a:tabLst>
            </a:pP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-1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7405072" y="1524000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output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z: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7807371" y="1828800"/>
            <a:ext cx="589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  <a:tab pos="50482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7546217" y="3329426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dL/dz: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7800366" y="3634226"/>
            <a:ext cx="603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23520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-1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685">
              <a:lnSpc>
                <a:spcPct val="100000"/>
              </a:lnSpc>
              <a:tabLst>
                <a:tab pos="229870" algn="l"/>
                <a:tab pos="512445" algn="l"/>
              </a:tabLst>
            </a:pP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5003900" y="3329426"/>
            <a:ext cx="1605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[dz/dx]</a:t>
            </a:r>
            <a:r>
              <a:rPr sz="20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[dL/dz]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3152417" y="3329426"/>
            <a:ext cx="11125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4D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dL/dx: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9353220" y="3939992"/>
            <a:ext cx="101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Upstream gradient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29"/>
          <p:cNvGrpSpPr/>
          <p:nvPr/>
        </p:nvGrpSpPr>
        <p:grpSpPr>
          <a:xfrm>
            <a:off x="7024699" y="2031155"/>
            <a:ext cx="666750" cy="41275"/>
            <a:chOff x="5716649" y="1287944"/>
            <a:chExt cx="666750" cy="41275"/>
          </a:xfrm>
        </p:grpSpPr>
        <p:sp>
          <p:nvSpPr>
            <p:cNvPr id="31" name="object 30"/>
            <p:cNvSpPr/>
            <p:nvPr/>
          </p:nvSpPr>
          <p:spPr>
            <a:xfrm>
              <a:off x="5716649" y="13084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63350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6335099" y="12927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3"/>
          <p:cNvGrpSpPr/>
          <p:nvPr/>
        </p:nvGrpSpPr>
        <p:grpSpPr>
          <a:xfrm>
            <a:off x="7024699" y="2313440"/>
            <a:ext cx="666750" cy="41275"/>
            <a:chOff x="5716649" y="1570229"/>
            <a:chExt cx="666750" cy="41275"/>
          </a:xfrm>
        </p:grpSpPr>
        <p:sp>
          <p:nvSpPr>
            <p:cNvPr id="35" name="object 34"/>
            <p:cNvSpPr/>
            <p:nvPr/>
          </p:nvSpPr>
          <p:spPr>
            <a:xfrm>
              <a:off x="5716649" y="15907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/>
            <p:cNvSpPr/>
            <p:nvPr/>
          </p:nvSpPr>
          <p:spPr>
            <a:xfrm>
              <a:off x="63350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/>
            <p:cNvSpPr/>
            <p:nvPr/>
          </p:nvSpPr>
          <p:spPr>
            <a:xfrm>
              <a:off x="6335099" y="157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7"/>
          <p:cNvGrpSpPr/>
          <p:nvPr/>
        </p:nvGrpSpPr>
        <p:grpSpPr>
          <a:xfrm>
            <a:off x="7024699" y="2637457"/>
            <a:ext cx="666750" cy="41275"/>
            <a:chOff x="5716649" y="1894246"/>
            <a:chExt cx="666750" cy="41275"/>
          </a:xfrm>
        </p:grpSpPr>
        <p:sp>
          <p:nvSpPr>
            <p:cNvPr id="39" name="object 38"/>
            <p:cNvSpPr/>
            <p:nvPr/>
          </p:nvSpPr>
          <p:spPr>
            <a:xfrm>
              <a:off x="5716649" y="19147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63350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6335099" y="18990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1"/>
          <p:cNvGrpSpPr/>
          <p:nvPr/>
        </p:nvGrpSpPr>
        <p:grpSpPr>
          <a:xfrm>
            <a:off x="7024699" y="2950882"/>
            <a:ext cx="666750" cy="41275"/>
            <a:chOff x="5716649" y="2207671"/>
            <a:chExt cx="666750" cy="41275"/>
          </a:xfrm>
        </p:grpSpPr>
        <p:sp>
          <p:nvSpPr>
            <p:cNvPr id="43" name="object 42"/>
            <p:cNvSpPr/>
            <p:nvPr/>
          </p:nvSpPr>
          <p:spPr>
            <a:xfrm>
              <a:off x="5716649" y="22281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89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/>
            <p:cNvSpPr/>
            <p:nvPr/>
          </p:nvSpPr>
          <p:spPr>
            <a:xfrm>
              <a:off x="63350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/>
            <p:cNvSpPr/>
            <p:nvPr/>
          </p:nvSpPr>
          <p:spPr>
            <a:xfrm>
              <a:off x="6335099" y="22124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5"/>
          <p:cNvGrpSpPr/>
          <p:nvPr/>
        </p:nvGrpSpPr>
        <p:grpSpPr>
          <a:xfrm>
            <a:off x="8481662" y="3783755"/>
            <a:ext cx="666750" cy="41275"/>
            <a:chOff x="7173612" y="3040544"/>
            <a:chExt cx="666750" cy="41275"/>
          </a:xfrm>
        </p:grpSpPr>
        <p:sp>
          <p:nvSpPr>
            <p:cNvPr id="47" name="object 46"/>
            <p:cNvSpPr/>
            <p:nvPr/>
          </p:nvSpPr>
          <p:spPr>
            <a:xfrm>
              <a:off x="7221600" y="3061040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7178375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/>
            <p:cNvSpPr/>
            <p:nvPr/>
          </p:nvSpPr>
          <p:spPr>
            <a:xfrm>
              <a:off x="7178375" y="30453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49"/>
          <p:cNvGrpSpPr/>
          <p:nvPr/>
        </p:nvGrpSpPr>
        <p:grpSpPr>
          <a:xfrm>
            <a:off x="8481662" y="4066040"/>
            <a:ext cx="666750" cy="41275"/>
            <a:chOff x="7173612" y="3322829"/>
            <a:chExt cx="666750" cy="41275"/>
          </a:xfrm>
        </p:grpSpPr>
        <p:sp>
          <p:nvSpPr>
            <p:cNvPr id="51" name="object 50"/>
            <p:cNvSpPr/>
            <p:nvPr/>
          </p:nvSpPr>
          <p:spPr>
            <a:xfrm>
              <a:off x="7221600" y="3343324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/>
            <p:nvPr/>
          </p:nvSpPr>
          <p:spPr>
            <a:xfrm>
              <a:off x="7178375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7178375" y="33275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3"/>
          <p:cNvGrpSpPr/>
          <p:nvPr/>
        </p:nvGrpSpPr>
        <p:grpSpPr>
          <a:xfrm>
            <a:off x="8481662" y="4390058"/>
            <a:ext cx="666750" cy="41275"/>
            <a:chOff x="7173612" y="3646847"/>
            <a:chExt cx="666750" cy="41275"/>
          </a:xfrm>
        </p:grpSpPr>
        <p:sp>
          <p:nvSpPr>
            <p:cNvPr id="55" name="object 54"/>
            <p:cNvSpPr/>
            <p:nvPr/>
          </p:nvSpPr>
          <p:spPr>
            <a:xfrm>
              <a:off x="7221600" y="3667342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/>
            <p:cNvSpPr/>
            <p:nvPr/>
          </p:nvSpPr>
          <p:spPr>
            <a:xfrm>
              <a:off x="7178375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/>
            <p:cNvSpPr/>
            <p:nvPr/>
          </p:nvSpPr>
          <p:spPr>
            <a:xfrm>
              <a:off x="7178375" y="365160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7"/>
          <p:cNvGrpSpPr/>
          <p:nvPr/>
        </p:nvGrpSpPr>
        <p:grpSpPr>
          <a:xfrm>
            <a:off x="8481662" y="4703482"/>
            <a:ext cx="666750" cy="41275"/>
            <a:chOff x="7173612" y="3960271"/>
            <a:chExt cx="666750" cy="41275"/>
          </a:xfrm>
        </p:grpSpPr>
        <p:sp>
          <p:nvSpPr>
            <p:cNvPr id="59" name="object 58"/>
            <p:cNvSpPr/>
            <p:nvPr/>
          </p:nvSpPr>
          <p:spPr>
            <a:xfrm>
              <a:off x="7221600" y="3980767"/>
              <a:ext cx="618490" cy="0"/>
            </a:xfrm>
            <a:custGeom>
              <a:avLst/>
              <a:gdLst/>
              <a:ahLst/>
              <a:cxnLst/>
              <a:rect l="l" t="t" r="r" b="b"/>
              <a:pathLst>
                <a:path w="618490">
                  <a:moveTo>
                    <a:pt x="0" y="0"/>
                  </a:moveTo>
                  <a:lnTo>
                    <a:pt x="6184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/>
            <p:cNvSpPr/>
            <p:nvPr/>
          </p:nvSpPr>
          <p:spPr>
            <a:xfrm>
              <a:off x="7178375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/>
            <p:cNvSpPr/>
            <p:nvPr/>
          </p:nvSpPr>
          <p:spPr>
            <a:xfrm>
              <a:off x="7178375" y="396503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1"/>
          <p:cNvGrpSpPr/>
          <p:nvPr/>
        </p:nvGrpSpPr>
        <p:grpSpPr>
          <a:xfrm>
            <a:off x="7522061" y="3783765"/>
            <a:ext cx="178435" cy="41275"/>
            <a:chOff x="6214011" y="3040554"/>
            <a:chExt cx="178435" cy="41275"/>
          </a:xfrm>
        </p:grpSpPr>
        <p:sp>
          <p:nvSpPr>
            <p:cNvPr id="63" name="object 62"/>
            <p:cNvSpPr/>
            <p:nvPr/>
          </p:nvSpPr>
          <p:spPr>
            <a:xfrm>
              <a:off x="6261999" y="3061049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/>
            <p:cNvSpPr/>
            <p:nvPr/>
          </p:nvSpPr>
          <p:spPr>
            <a:xfrm>
              <a:off x="6218774" y="3045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4"/>
            <p:cNvSpPr/>
            <p:nvPr/>
          </p:nvSpPr>
          <p:spPr>
            <a:xfrm>
              <a:off x="6218774" y="3045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5"/>
          <p:cNvGrpSpPr/>
          <p:nvPr/>
        </p:nvGrpSpPr>
        <p:grpSpPr>
          <a:xfrm>
            <a:off x="7522061" y="4066049"/>
            <a:ext cx="178435" cy="41275"/>
            <a:chOff x="6214011" y="3322838"/>
            <a:chExt cx="178435" cy="41275"/>
          </a:xfrm>
        </p:grpSpPr>
        <p:sp>
          <p:nvSpPr>
            <p:cNvPr id="67" name="object 66"/>
            <p:cNvSpPr/>
            <p:nvPr/>
          </p:nvSpPr>
          <p:spPr>
            <a:xfrm>
              <a:off x="6261999" y="3343333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/>
            <p:cNvSpPr/>
            <p:nvPr/>
          </p:nvSpPr>
          <p:spPr>
            <a:xfrm>
              <a:off x="6218774" y="332760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/>
            <p:cNvSpPr/>
            <p:nvPr/>
          </p:nvSpPr>
          <p:spPr>
            <a:xfrm>
              <a:off x="6218774" y="332760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69"/>
          <p:cNvGrpSpPr/>
          <p:nvPr/>
        </p:nvGrpSpPr>
        <p:grpSpPr>
          <a:xfrm>
            <a:off x="7522061" y="4390065"/>
            <a:ext cx="178435" cy="41275"/>
            <a:chOff x="6214011" y="3646854"/>
            <a:chExt cx="178435" cy="41275"/>
          </a:xfrm>
        </p:grpSpPr>
        <p:sp>
          <p:nvSpPr>
            <p:cNvPr id="71" name="object 70"/>
            <p:cNvSpPr/>
            <p:nvPr/>
          </p:nvSpPr>
          <p:spPr>
            <a:xfrm>
              <a:off x="6261999" y="3667350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/>
            <p:cNvSpPr/>
            <p:nvPr/>
          </p:nvSpPr>
          <p:spPr>
            <a:xfrm>
              <a:off x="6218774" y="365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/>
            <p:cNvSpPr/>
            <p:nvPr/>
          </p:nvSpPr>
          <p:spPr>
            <a:xfrm>
              <a:off x="6218774" y="365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3"/>
          <p:cNvGrpSpPr/>
          <p:nvPr/>
        </p:nvGrpSpPr>
        <p:grpSpPr>
          <a:xfrm>
            <a:off x="7522061" y="4703490"/>
            <a:ext cx="178435" cy="41275"/>
            <a:chOff x="6214011" y="3960279"/>
            <a:chExt cx="178435" cy="41275"/>
          </a:xfrm>
        </p:grpSpPr>
        <p:sp>
          <p:nvSpPr>
            <p:cNvPr id="75" name="object 74"/>
            <p:cNvSpPr/>
            <p:nvPr/>
          </p:nvSpPr>
          <p:spPr>
            <a:xfrm>
              <a:off x="6261999" y="3980774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/>
            <p:cNvSpPr/>
            <p:nvPr/>
          </p:nvSpPr>
          <p:spPr>
            <a:xfrm>
              <a:off x="6218774" y="39650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6"/>
            <p:cNvSpPr/>
            <p:nvPr/>
          </p:nvSpPr>
          <p:spPr>
            <a:xfrm>
              <a:off x="6218774" y="39650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7"/>
          <p:cNvGrpSpPr/>
          <p:nvPr/>
        </p:nvGrpSpPr>
        <p:grpSpPr>
          <a:xfrm>
            <a:off x="3985862" y="3783765"/>
            <a:ext cx="178435" cy="41275"/>
            <a:chOff x="2677812" y="3040554"/>
            <a:chExt cx="178435" cy="41275"/>
          </a:xfrm>
        </p:grpSpPr>
        <p:sp>
          <p:nvSpPr>
            <p:cNvPr id="79" name="object 78"/>
            <p:cNvSpPr/>
            <p:nvPr/>
          </p:nvSpPr>
          <p:spPr>
            <a:xfrm>
              <a:off x="2725800" y="3061049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9"/>
            <p:cNvSpPr/>
            <p:nvPr/>
          </p:nvSpPr>
          <p:spPr>
            <a:xfrm>
              <a:off x="2682574" y="3045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0"/>
            <p:cNvSpPr/>
            <p:nvPr/>
          </p:nvSpPr>
          <p:spPr>
            <a:xfrm>
              <a:off x="2682574" y="3045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1"/>
          <p:cNvGrpSpPr/>
          <p:nvPr/>
        </p:nvGrpSpPr>
        <p:grpSpPr>
          <a:xfrm>
            <a:off x="3985862" y="4066049"/>
            <a:ext cx="178435" cy="41275"/>
            <a:chOff x="2677812" y="3322838"/>
            <a:chExt cx="178435" cy="41275"/>
          </a:xfrm>
        </p:grpSpPr>
        <p:sp>
          <p:nvSpPr>
            <p:cNvPr id="83" name="object 82"/>
            <p:cNvSpPr/>
            <p:nvPr/>
          </p:nvSpPr>
          <p:spPr>
            <a:xfrm>
              <a:off x="2725800" y="3343333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3"/>
            <p:cNvSpPr/>
            <p:nvPr/>
          </p:nvSpPr>
          <p:spPr>
            <a:xfrm>
              <a:off x="2682574" y="332760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4"/>
            <p:cNvSpPr/>
            <p:nvPr/>
          </p:nvSpPr>
          <p:spPr>
            <a:xfrm>
              <a:off x="2682574" y="332760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5"/>
          <p:cNvGrpSpPr/>
          <p:nvPr/>
        </p:nvGrpSpPr>
        <p:grpSpPr>
          <a:xfrm>
            <a:off x="3985862" y="4390065"/>
            <a:ext cx="178435" cy="41275"/>
            <a:chOff x="2677812" y="3646854"/>
            <a:chExt cx="178435" cy="41275"/>
          </a:xfrm>
        </p:grpSpPr>
        <p:sp>
          <p:nvSpPr>
            <p:cNvPr id="87" name="object 86"/>
            <p:cNvSpPr/>
            <p:nvPr/>
          </p:nvSpPr>
          <p:spPr>
            <a:xfrm>
              <a:off x="2725800" y="3667350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7"/>
            <p:cNvSpPr/>
            <p:nvPr/>
          </p:nvSpPr>
          <p:spPr>
            <a:xfrm>
              <a:off x="2682574" y="365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8"/>
            <p:cNvSpPr/>
            <p:nvPr/>
          </p:nvSpPr>
          <p:spPr>
            <a:xfrm>
              <a:off x="2682574" y="365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89"/>
          <p:cNvGrpSpPr/>
          <p:nvPr/>
        </p:nvGrpSpPr>
        <p:grpSpPr>
          <a:xfrm>
            <a:off x="3985862" y="4703490"/>
            <a:ext cx="178435" cy="41275"/>
            <a:chOff x="2677812" y="3960279"/>
            <a:chExt cx="178435" cy="41275"/>
          </a:xfrm>
        </p:grpSpPr>
        <p:sp>
          <p:nvSpPr>
            <p:cNvPr id="91" name="object 90"/>
            <p:cNvSpPr/>
            <p:nvPr/>
          </p:nvSpPr>
          <p:spPr>
            <a:xfrm>
              <a:off x="2725800" y="3980774"/>
              <a:ext cx="130810" cy="0"/>
            </a:xfrm>
            <a:custGeom>
              <a:avLst/>
              <a:gdLst/>
              <a:ahLst/>
              <a:cxnLst/>
              <a:rect l="l" t="t" r="r" b="b"/>
              <a:pathLst>
                <a:path w="130810">
                  <a:moveTo>
                    <a:pt x="0" y="0"/>
                  </a:moveTo>
                  <a:lnTo>
                    <a:pt x="1303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1"/>
            <p:cNvSpPr/>
            <p:nvPr/>
          </p:nvSpPr>
          <p:spPr>
            <a:xfrm>
              <a:off x="2682574" y="39650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2"/>
            <p:cNvSpPr/>
            <p:nvPr/>
          </p:nvSpPr>
          <p:spPr>
            <a:xfrm>
              <a:off x="2682574" y="39650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3"/>
          <p:cNvSpPr txBox="1"/>
          <p:nvPr/>
        </p:nvSpPr>
        <p:spPr>
          <a:xfrm>
            <a:off x="1447800" y="2399849"/>
            <a:ext cx="158623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Jacobian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sparse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: off-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diagonal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entries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always</a:t>
            </a:r>
            <a:r>
              <a:rPr sz="1400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zero!</a:t>
            </a:r>
            <a:r>
              <a:rPr sz="14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Never </a:t>
            </a:r>
            <a:r>
              <a:rPr sz="140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explicitly</a:t>
            </a:r>
            <a:r>
              <a:rPr sz="1400" b="1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form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Jacobian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--</a:t>
            </a:r>
            <a:r>
              <a:rPr sz="1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instead </a:t>
            </a:r>
            <a:r>
              <a:rPr sz="14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140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implicit </a:t>
            </a:r>
            <a:r>
              <a:rPr sz="140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multiplication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5" name="object 94"/>
          <p:cNvGrpSpPr/>
          <p:nvPr/>
        </p:nvGrpSpPr>
        <p:grpSpPr>
          <a:xfrm>
            <a:off x="4276713" y="3854830"/>
            <a:ext cx="3152775" cy="773430"/>
            <a:chOff x="2968663" y="3111619"/>
            <a:chExt cx="3152775" cy="773430"/>
          </a:xfrm>
        </p:grpSpPr>
        <p:pic>
          <p:nvPicPr>
            <p:cNvPr id="96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663" y="3111619"/>
              <a:ext cx="3152499" cy="772974"/>
            </a:xfrm>
            <a:prstGeom prst="rect">
              <a:avLst/>
            </a:prstGeom>
          </p:spPr>
        </p:pic>
        <p:sp>
          <p:nvSpPr>
            <p:cNvPr id="97" name="object 96"/>
            <p:cNvSpPr/>
            <p:nvPr/>
          </p:nvSpPr>
          <p:spPr>
            <a:xfrm>
              <a:off x="4491799" y="3374575"/>
              <a:ext cx="109220" cy="137795"/>
            </a:xfrm>
            <a:custGeom>
              <a:avLst/>
              <a:gdLst/>
              <a:ahLst/>
              <a:cxnLst/>
              <a:rect l="l" t="t" r="r" b="b"/>
              <a:pathLst>
                <a:path w="109220" h="137795">
                  <a:moveTo>
                    <a:pt x="108899" y="137399"/>
                  </a:moveTo>
                  <a:lnTo>
                    <a:pt x="0" y="137399"/>
                  </a:lnTo>
                  <a:lnTo>
                    <a:pt x="0" y="0"/>
                  </a:lnTo>
                  <a:lnTo>
                    <a:pt x="108899" y="0"/>
                  </a:lnTo>
                  <a:lnTo>
                    <a:pt x="108899" y="13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7"/>
          <p:cNvSpPr txBox="1"/>
          <p:nvPr/>
        </p:nvSpPr>
        <p:spPr>
          <a:xfrm>
            <a:off x="5781475" y="4027319"/>
            <a:ext cx="1168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5" dirty="0">
                <a:latin typeface="Arial" panose="020B0604020202020204"/>
                <a:cs typeface="Arial" panose="020B0604020202020204"/>
              </a:rPr>
              <a:t>z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20" dirty="0"/>
              <a:t> </a:t>
            </a:r>
            <a:r>
              <a:rPr lang="en-US" dirty="0"/>
              <a:t>Matrices</a:t>
            </a:r>
            <a:r>
              <a:rPr lang="en-US" spc="-20" dirty="0"/>
              <a:t> </a:t>
            </a:r>
            <a:r>
              <a:rPr lang="en-US" dirty="0"/>
              <a:t>(or</a:t>
            </a:r>
            <a:r>
              <a:rPr lang="en-US" spc="-60" dirty="0"/>
              <a:t> </a:t>
            </a:r>
            <a:r>
              <a:rPr lang="en-US" spc="-25" dirty="0"/>
              <a:t>Tensors)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548837" y="1447800"/>
            <a:ext cx="9094326" cy="3784063"/>
            <a:chOff x="1726074" y="1295400"/>
            <a:chExt cx="9094326" cy="3784063"/>
          </a:xfrm>
        </p:grpSpPr>
        <p:grpSp>
          <p:nvGrpSpPr>
            <p:cNvPr id="3" name="object 2"/>
            <p:cNvGrpSpPr/>
            <p:nvPr/>
          </p:nvGrpSpPr>
          <p:grpSpPr>
            <a:xfrm>
              <a:off x="2987601" y="2075278"/>
              <a:ext cx="6592570" cy="3004185"/>
              <a:chOff x="1168976" y="842802"/>
              <a:chExt cx="6592570" cy="3004185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5"/>
              <p:cNvSpPr/>
              <p:nvPr/>
            </p:nvSpPr>
            <p:spPr>
              <a:xfrm>
                <a:off x="1599424" y="1195450"/>
                <a:ext cx="1622425" cy="484505"/>
              </a:xfrm>
              <a:custGeom>
                <a:avLst/>
                <a:gdLst/>
                <a:ahLst/>
                <a:cxnLst/>
                <a:rect l="l" t="t" r="r" b="b"/>
                <a:pathLst>
                  <a:path w="1622425" h="484505">
                    <a:moveTo>
                      <a:pt x="0" y="0"/>
                    </a:moveTo>
                    <a:lnTo>
                      <a:pt x="1622080" y="48448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" name="object 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02975" y="1640264"/>
                <a:ext cx="110889" cy="79348"/>
              </a:xfrm>
              <a:prstGeom prst="rect">
                <a:avLst/>
              </a:prstGeom>
            </p:spPr>
          </p:pic>
          <p:sp>
            <p:nvSpPr>
              <p:cNvPr id="8" name="object 7"/>
              <p:cNvSpPr/>
              <p:nvPr/>
            </p:nvSpPr>
            <p:spPr>
              <a:xfrm>
                <a:off x="6259699" y="2347600"/>
                <a:ext cx="14058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05890">
                    <a:moveTo>
                      <a:pt x="0" y="0"/>
                    </a:moveTo>
                    <a:lnTo>
                      <a:pt x="14057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55974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0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98708" y="861852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1" name="object 10"/>
              <p:cNvSpPr/>
              <p:nvPr/>
            </p:nvSpPr>
            <p:spPr>
              <a:xfrm>
                <a:off x="1389182" y="852327"/>
                <a:ext cx="1668780" cy="2319655"/>
              </a:xfrm>
              <a:custGeom>
                <a:avLst/>
                <a:gdLst/>
                <a:ahLst/>
                <a:cxnLst/>
                <a:rect l="l" t="t" r="r" b="b"/>
                <a:pathLst>
                  <a:path w="1668780" h="2319655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  <a:path w="1668780" h="2319655">
                    <a:moveTo>
                      <a:pt x="134816" y="2319047"/>
                    </a:moveTo>
                    <a:lnTo>
                      <a:pt x="1668171" y="1939136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40262" y="2751396"/>
                <a:ext cx="110530" cy="801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8027" y="29343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14" name="object 13"/>
              <p:cNvSpPr/>
              <p:nvPr/>
            </p:nvSpPr>
            <p:spPr>
              <a:xfrm>
                <a:off x="1178501" y="2924802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4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57763" y="1819488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7248238" y="1809963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6"/>
            <p:cNvSpPr txBox="1"/>
            <p:nvPr/>
          </p:nvSpPr>
          <p:spPr>
            <a:xfrm>
              <a:off x="6146553" y="3177232"/>
              <a:ext cx="941069" cy="17799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47625" algn="ctr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  <a:p>
              <a:pPr marL="12700" marR="5080" algn="ctr">
                <a:lnSpc>
                  <a:spcPct val="100000"/>
                </a:lnSpc>
                <a:spcBef>
                  <a:spcPts val="3735"/>
                </a:spcBef>
              </a:pP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Jacobian matrices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9" name="object 18"/>
            <p:cNvSpPr txBox="1"/>
            <p:nvPr/>
          </p:nvSpPr>
          <p:spPr>
            <a:xfrm>
              <a:off x="1862878" y="2037074"/>
              <a:ext cx="1120337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0" name="object 19"/>
            <p:cNvSpPr txBox="1"/>
            <p:nvPr/>
          </p:nvSpPr>
          <p:spPr>
            <a:xfrm>
              <a:off x="8458200" y="1295400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1" name="object 20"/>
            <p:cNvSpPr txBox="1"/>
            <p:nvPr/>
          </p:nvSpPr>
          <p:spPr>
            <a:xfrm>
              <a:off x="3348490" y="3600323"/>
              <a:ext cx="119951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5270" marR="5080" indent="-243205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Matrix-vector multiply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" name="object 21"/>
            <p:cNvSpPr txBox="1"/>
            <p:nvPr/>
          </p:nvSpPr>
          <p:spPr>
            <a:xfrm>
              <a:off x="1726074" y="4125218"/>
              <a:ext cx="1120337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" name="object 22"/>
            <p:cNvSpPr txBox="1"/>
            <p:nvPr/>
          </p:nvSpPr>
          <p:spPr>
            <a:xfrm>
              <a:off x="9616850" y="2979062"/>
              <a:ext cx="120355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" name="object 23"/>
            <p:cNvSpPr txBox="1"/>
            <p:nvPr/>
          </p:nvSpPr>
          <p:spPr>
            <a:xfrm>
              <a:off x="8426524" y="1955986"/>
              <a:ext cx="215900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dL/dx</a:t>
              </a:r>
              <a:r>
                <a:rPr sz="1800" spc="-3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always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has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the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same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shape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as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20" dirty="0"/>
              <a:t> </a:t>
            </a:r>
            <a:r>
              <a:rPr lang="en-US" dirty="0"/>
              <a:t>Matrices</a:t>
            </a:r>
            <a:r>
              <a:rPr lang="en-US" spc="-20" dirty="0"/>
              <a:t> </a:t>
            </a:r>
            <a:r>
              <a:rPr lang="en-US" dirty="0"/>
              <a:t>(or</a:t>
            </a:r>
            <a:r>
              <a:rPr lang="en-US" spc="-60" dirty="0"/>
              <a:t> </a:t>
            </a:r>
            <a:r>
              <a:rPr lang="en-US" spc="-25" dirty="0"/>
              <a:t>Tensors)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493255" y="1447800"/>
            <a:ext cx="9205489" cy="4314041"/>
            <a:chOff x="1143000" y="1295400"/>
            <a:chExt cx="9205489" cy="4314041"/>
          </a:xfrm>
        </p:grpSpPr>
        <p:grpSp>
          <p:nvGrpSpPr>
            <p:cNvPr id="3" name="object 2"/>
            <p:cNvGrpSpPr/>
            <p:nvPr/>
          </p:nvGrpSpPr>
          <p:grpSpPr>
            <a:xfrm>
              <a:off x="2454201" y="2075278"/>
              <a:ext cx="6592570" cy="3004185"/>
              <a:chOff x="1168976" y="842802"/>
              <a:chExt cx="6592570" cy="3004185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2277" y="1421777"/>
                <a:ext cx="1636398" cy="1006571"/>
              </a:xfrm>
              <a:prstGeom prst="rect">
                <a:avLst/>
              </a:prstGeom>
            </p:spPr>
          </p:pic>
          <p:sp>
            <p:nvSpPr>
              <p:cNvPr id="5" name="object 4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5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6"/>
              <p:cNvSpPr/>
              <p:nvPr/>
            </p:nvSpPr>
            <p:spPr>
              <a:xfrm>
                <a:off x="1524000" y="2791463"/>
                <a:ext cx="1533525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380364">
                    <a:moveTo>
                      <a:pt x="0" y="379911"/>
                    </a:moveTo>
                    <a:lnTo>
                      <a:pt x="1533354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" name="object 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0262" y="2751396"/>
                <a:ext cx="110530" cy="80134"/>
              </a:xfrm>
              <a:prstGeom prst="rect">
                <a:avLst/>
              </a:prstGeom>
            </p:spPr>
          </p:pic>
          <p:sp>
            <p:nvSpPr>
              <p:cNvPr id="9" name="object 8"/>
              <p:cNvSpPr/>
              <p:nvPr/>
            </p:nvSpPr>
            <p:spPr>
              <a:xfrm>
                <a:off x="1599424" y="1195450"/>
                <a:ext cx="1622425" cy="484505"/>
              </a:xfrm>
              <a:custGeom>
                <a:avLst/>
                <a:gdLst/>
                <a:ahLst/>
                <a:cxnLst/>
                <a:rect l="l" t="t" r="r" b="b"/>
                <a:pathLst>
                  <a:path w="1622425" h="484505">
                    <a:moveTo>
                      <a:pt x="0" y="0"/>
                    </a:moveTo>
                    <a:lnTo>
                      <a:pt x="1622080" y="48448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02975" y="1640264"/>
                <a:ext cx="110889" cy="79348"/>
              </a:xfrm>
              <a:prstGeom prst="rect">
                <a:avLst/>
              </a:prstGeom>
            </p:spPr>
          </p:pic>
          <p:sp>
            <p:nvSpPr>
              <p:cNvPr id="11" name="object 10"/>
              <p:cNvSpPr/>
              <p:nvPr/>
            </p:nvSpPr>
            <p:spPr>
              <a:xfrm>
                <a:off x="6259699" y="2347600"/>
                <a:ext cx="14058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05890">
                    <a:moveTo>
                      <a:pt x="0" y="0"/>
                    </a:moveTo>
                    <a:lnTo>
                      <a:pt x="14057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55974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8708" y="861852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4" name="object 13"/>
              <p:cNvSpPr/>
              <p:nvPr/>
            </p:nvSpPr>
            <p:spPr>
              <a:xfrm>
                <a:off x="1389182" y="852327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4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8027" y="29343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16" name="object 15"/>
              <p:cNvSpPr/>
              <p:nvPr/>
            </p:nvSpPr>
            <p:spPr>
              <a:xfrm>
                <a:off x="1178501" y="2924802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16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57763" y="1819488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8" name="object 17"/>
              <p:cNvSpPr/>
              <p:nvPr/>
            </p:nvSpPr>
            <p:spPr>
              <a:xfrm>
                <a:off x="7248238" y="1809963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509175" y="2586025"/>
                <a:ext cx="12344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34440">
                    <a:moveTo>
                      <a:pt x="1234199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0" name="object 19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13199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24363" y="266953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2" name="object 21"/>
              <p:cNvSpPr/>
              <p:nvPr/>
            </p:nvSpPr>
            <p:spPr>
              <a:xfrm>
                <a:off x="7214838" y="2660013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2"/>
            <p:cNvSpPr txBox="1"/>
            <p:nvPr/>
          </p:nvSpPr>
          <p:spPr>
            <a:xfrm>
              <a:off x="1272370" y="3456882"/>
              <a:ext cx="138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" name="object 23"/>
            <p:cNvSpPr txBox="1"/>
            <p:nvPr/>
          </p:nvSpPr>
          <p:spPr>
            <a:xfrm>
              <a:off x="1443708" y="3731202"/>
              <a:ext cx="1042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4"/>
            <p:cNvSpPr txBox="1"/>
            <p:nvPr/>
          </p:nvSpPr>
          <p:spPr>
            <a:xfrm>
              <a:off x="5613153" y="3177232"/>
              <a:ext cx="941069" cy="17799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47625" algn="ctr">
                <a:lnSpc>
                  <a:spcPct val="100000"/>
                </a:lnSpc>
                <a:spcBef>
                  <a:spcPts val="100"/>
                </a:spcBef>
              </a:pPr>
              <a:r>
                <a:rPr sz="4800" dirty="0">
                  <a:latin typeface="Arial" panose="020B0604020202020204"/>
                  <a:cs typeface="Arial" panose="020B0604020202020204"/>
                </a:rPr>
                <a:t>f</a:t>
              </a:r>
              <a:endParaRPr sz="4800">
                <a:latin typeface="Arial" panose="020B0604020202020204"/>
                <a:cs typeface="Arial" panose="020B0604020202020204"/>
              </a:endParaRPr>
            </a:p>
            <a:p>
              <a:pPr marL="12700" marR="5080" algn="ctr">
                <a:lnSpc>
                  <a:spcPct val="100000"/>
                </a:lnSpc>
                <a:spcBef>
                  <a:spcPts val="3735"/>
                </a:spcBef>
              </a:pP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Jacobian matrices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5"/>
            <p:cNvSpPr txBox="1"/>
            <p:nvPr/>
          </p:nvSpPr>
          <p:spPr>
            <a:xfrm>
              <a:off x="7486349" y="4690597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8" name="object 27"/>
            <p:cNvSpPr txBox="1"/>
            <p:nvPr/>
          </p:nvSpPr>
          <p:spPr>
            <a:xfrm>
              <a:off x="7924800" y="1295400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8"/>
            <p:cNvSpPr txBox="1"/>
            <p:nvPr/>
          </p:nvSpPr>
          <p:spPr>
            <a:xfrm>
              <a:off x="2815090" y="3600323"/>
              <a:ext cx="119951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5270" marR="5080" indent="-243205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Matrix-vector multiply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0" name="object 29"/>
            <p:cNvSpPr txBox="1"/>
            <p:nvPr/>
          </p:nvSpPr>
          <p:spPr>
            <a:xfrm>
              <a:off x="1339062" y="2037074"/>
              <a:ext cx="1275853" cy="10464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  <a:p>
              <a:pPr marL="202565">
                <a:lnSpc>
                  <a:spcPct val="100000"/>
                </a:lnSpc>
                <a:spcBef>
                  <a:spcPts val="276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1" name="object 30"/>
            <p:cNvSpPr txBox="1"/>
            <p:nvPr/>
          </p:nvSpPr>
          <p:spPr>
            <a:xfrm>
              <a:off x="1143000" y="4125218"/>
              <a:ext cx="1170011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2" name="object 31"/>
            <p:cNvSpPr txBox="1"/>
            <p:nvPr/>
          </p:nvSpPr>
          <p:spPr>
            <a:xfrm>
              <a:off x="9083450" y="2979062"/>
              <a:ext cx="1183564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3" name="object 32"/>
            <p:cNvSpPr txBox="1"/>
            <p:nvPr/>
          </p:nvSpPr>
          <p:spPr>
            <a:xfrm>
              <a:off x="9164925" y="4075663"/>
              <a:ext cx="1183564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4" name="object 33"/>
            <p:cNvSpPr txBox="1"/>
            <p:nvPr/>
          </p:nvSpPr>
          <p:spPr>
            <a:xfrm>
              <a:off x="1676400" y="4887218"/>
              <a:ext cx="1170011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7893124" y="1955986"/>
              <a:ext cx="215900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dL/dx</a:t>
              </a:r>
              <a:r>
                <a:rPr sz="1800" spc="-3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always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has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the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same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shape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as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6" name="object 35"/>
            <p:cNvGrpSpPr/>
            <p:nvPr/>
          </p:nvGrpSpPr>
          <p:grpSpPr>
            <a:xfrm>
              <a:off x="2706606" y="2523121"/>
              <a:ext cx="1883410" cy="2821940"/>
              <a:chOff x="1421381" y="1290645"/>
              <a:chExt cx="1883410" cy="2821940"/>
            </a:xfrm>
          </p:grpSpPr>
          <p:pic>
            <p:nvPicPr>
              <p:cNvPr id="37" name="object 36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70125" y="3078023"/>
                <a:ext cx="1519973" cy="977351"/>
              </a:xfrm>
              <a:prstGeom prst="rect">
                <a:avLst/>
              </a:prstGeom>
            </p:spPr>
          </p:pic>
          <p:sp>
            <p:nvSpPr>
              <p:cNvPr id="38" name="object 37"/>
              <p:cNvSpPr/>
              <p:nvPr/>
            </p:nvSpPr>
            <p:spPr>
              <a:xfrm>
                <a:off x="1706632" y="1330419"/>
                <a:ext cx="1588135" cy="2772410"/>
              </a:xfrm>
              <a:custGeom>
                <a:avLst/>
                <a:gdLst/>
                <a:ahLst/>
                <a:cxnLst/>
                <a:rect l="l" t="t" r="r" b="b"/>
                <a:pathLst>
                  <a:path w="1588135" h="2772410">
                    <a:moveTo>
                      <a:pt x="5467" y="2116208"/>
                    </a:moveTo>
                    <a:lnTo>
                      <a:pt x="489667" y="1986608"/>
                    </a:lnTo>
                    <a:lnTo>
                      <a:pt x="665215" y="2642476"/>
                    </a:lnTo>
                    <a:lnTo>
                      <a:pt x="181015" y="2772076"/>
                    </a:lnTo>
                    <a:lnTo>
                      <a:pt x="5467" y="2116208"/>
                    </a:lnTo>
                    <a:close/>
                  </a:path>
                  <a:path w="1588135" h="2772410">
                    <a:moveTo>
                      <a:pt x="1588117" y="45483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9" name="object 38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3997" y="1290645"/>
                <a:ext cx="110822" cy="79548"/>
              </a:xfrm>
              <a:prstGeom prst="rect">
                <a:avLst/>
              </a:prstGeom>
            </p:spPr>
          </p:pic>
          <p:sp>
            <p:nvSpPr>
              <p:cNvPr id="40" name="object 39"/>
              <p:cNvSpPr/>
              <p:nvPr/>
            </p:nvSpPr>
            <p:spPr>
              <a:xfrm>
                <a:off x="1634451" y="2919563"/>
                <a:ext cx="1541780" cy="404495"/>
              </a:xfrm>
              <a:custGeom>
                <a:avLst/>
                <a:gdLst/>
                <a:ahLst/>
                <a:cxnLst/>
                <a:rect l="l" t="t" r="r" b="b"/>
                <a:pathLst>
                  <a:path w="1541780" h="404495">
                    <a:moveTo>
                      <a:pt x="1541238" y="0"/>
                    </a:moveTo>
                    <a:lnTo>
                      <a:pt x="0" y="404204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1" name="object 40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41303" y="3283807"/>
                <a:ext cx="110654" cy="79922"/>
              </a:xfrm>
              <a:prstGeom prst="rect">
                <a:avLst/>
              </a:prstGeom>
            </p:spPr>
          </p:pic>
          <p:sp>
            <p:nvSpPr>
              <p:cNvPr id="42" name="object 41"/>
              <p:cNvSpPr/>
              <p:nvPr/>
            </p:nvSpPr>
            <p:spPr>
              <a:xfrm>
                <a:off x="1430906" y="1375515"/>
                <a:ext cx="720090" cy="821690"/>
              </a:xfrm>
              <a:custGeom>
                <a:avLst/>
                <a:gdLst/>
                <a:ahLst/>
                <a:cxnLst/>
                <a:rect l="l" t="t" r="r" b="b"/>
                <a:pathLst>
                  <a:path w="720089" h="821689">
                    <a:moveTo>
                      <a:pt x="181613" y="0"/>
                    </a:moveTo>
                    <a:lnTo>
                      <a:pt x="719813" y="144299"/>
                    </a:lnTo>
                    <a:lnTo>
                      <a:pt x="538199" y="821669"/>
                    </a:lnTo>
                    <a:lnTo>
                      <a:pt x="0" y="677369"/>
                    </a:lnTo>
                    <a:lnTo>
                      <a:pt x="181613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20" dirty="0"/>
              <a:t> </a:t>
            </a:r>
            <a:r>
              <a:rPr lang="en-US" dirty="0"/>
              <a:t>Matrices</a:t>
            </a:r>
            <a:r>
              <a:rPr lang="en-US" spc="-20" dirty="0"/>
              <a:t> </a:t>
            </a:r>
            <a:r>
              <a:rPr lang="en-US" dirty="0"/>
              <a:t>(or</a:t>
            </a:r>
            <a:r>
              <a:rPr lang="en-US" spc="-60" dirty="0"/>
              <a:t> </a:t>
            </a:r>
            <a:r>
              <a:rPr lang="en-US" spc="-25" dirty="0"/>
              <a:t>Tensors)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530667" y="1447800"/>
            <a:ext cx="9130665" cy="4363938"/>
            <a:chOff x="1066800" y="1258337"/>
            <a:chExt cx="9130665" cy="4363938"/>
          </a:xfrm>
        </p:grpSpPr>
        <p:grpSp>
          <p:nvGrpSpPr>
            <p:cNvPr id="3" name="object 2"/>
            <p:cNvGrpSpPr/>
            <p:nvPr/>
          </p:nvGrpSpPr>
          <p:grpSpPr>
            <a:xfrm>
              <a:off x="2371952" y="2038215"/>
              <a:ext cx="6592570" cy="3210560"/>
              <a:chOff x="1168976" y="842802"/>
              <a:chExt cx="6592570" cy="3210560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2277" y="1421777"/>
                <a:ext cx="1636398" cy="1006571"/>
              </a:xfrm>
              <a:prstGeom prst="rect">
                <a:avLst/>
              </a:prstGeom>
            </p:spPr>
          </p:pic>
          <p:pic>
            <p:nvPicPr>
              <p:cNvPr id="5" name="object 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65253" y="3080090"/>
                <a:ext cx="1420709" cy="973218"/>
              </a:xfrm>
              <a:prstGeom prst="rect">
                <a:avLst/>
              </a:prstGeom>
            </p:spPr>
          </p:pic>
          <p:sp>
            <p:nvSpPr>
              <p:cNvPr id="6" name="object 5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6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7"/>
              <p:cNvSpPr/>
              <p:nvPr/>
            </p:nvSpPr>
            <p:spPr>
              <a:xfrm>
                <a:off x="1524000" y="2791463"/>
                <a:ext cx="1533525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380364">
                    <a:moveTo>
                      <a:pt x="0" y="379911"/>
                    </a:moveTo>
                    <a:lnTo>
                      <a:pt x="1533354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40262" y="2751396"/>
                <a:ext cx="110530" cy="80134"/>
              </a:xfrm>
              <a:prstGeom prst="rect">
                <a:avLst/>
              </a:prstGeom>
            </p:spPr>
          </p:pic>
          <p:sp>
            <p:nvSpPr>
              <p:cNvPr id="10" name="object 9"/>
              <p:cNvSpPr/>
              <p:nvPr/>
            </p:nvSpPr>
            <p:spPr>
              <a:xfrm>
                <a:off x="1599424" y="1195450"/>
                <a:ext cx="1622425" cy="484505"/>
              </a:xfrm>
              <a:custGeom>
                <a:avLst/>
                <a:gdLst/>
                <a:ahLst/>
                <a:cxnLst/>
                <a:rect l="l" t="t" r="r" b="b"/>
                <a:pathLst>
                  <a:path w="1622425" h="484505">
                    <a:moveTo>
                      <a:pt x="0" y="0"/>
                    </a:moveTo>
                    <a:lnTo>
                      <a:pt x="1622080" y="48448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" name="object 10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02975" y="1640264"/>
                <a:ext cx="110889" cy="79348"/>
              </a:xfrm>
              <a:prstGeom prst="rect">
                <a:avLst/>
              </a:prstGeom>
            </p:spPr>
          </p:pic>
          <p:sp>
            <p:nvSpPr>
              <p:cNvPr id="12" name="object 11"/>
              <p:cNvSpPr/>
              <p:nvPr/>
            </p:nvSpPr>
            <p:spPr>
              <a:xfrm>
                <a:off x="6259699" y="2347600"/>
                <a:ext cx="14058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05890">
                    <a:moveTo>
                      <a:pt x="0" y="0"/>
                    </a:moveTo>
                    <a:lnTo>
                      <a:pt x="14057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55974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8708" y="861852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5" name="object 14"/>
              <p:cNvSpPr/>
              <p:nvPr/>
            </p:nvSpPr>
            <p:spPr>
              <a:xfrm>
                <a:off x="1389182" y="852327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5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8027" y="29343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17" name="object 16"/>
              <p:cNvSpPr/>
              <p:nvPr/>
            </p:nvSpPr>
            <p:spPr>
              <a:xfrm>
                <a:off x="1178501" y="2924802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7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7763" y="1819488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9" name="object 18"/>
              <p:cNvSpPr/>
              <p:nvPr/>
            </p:nvSpPr>
            <p:spPr>
              <a:xfrm>
                <a:off x="7248238" y="1809963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9"/>
              <p:cNvSpPr/>
              <p:nvPr/>
            </p:nvSpPr>
            <p:spPr>
              <a:xfrm>
                <a:off x="6509175" y="2586025"/>
                <a:ext cx="12344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34440">
                    <a:moveTo>
                      <a:pt x="1234199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0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13199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24363" y="266953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3" name="object 22"/>
              <p:cNvSpPr/>
              <p:nvPr/>
            </p:nvSpPr>
            <p:spPr>
              <a:xfrm>
                <a:off x="7214838" y="2660013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4" name="object 2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86461" y="1642067"/>
                <a:ext cx="409574" cy="538068"/>
              </a:xfrm>
              <a:prstGeom prst="rect">
                <a:avLst/>
              </a:prstGeom>
            </p:spPr>
          </p:pic>
          <p:sp>
            <p:nvSpPr>
              <p:cNvPr id="25" name="object 24"/>
              <p:cNvSpPr/>
              <p:nvPr/>
            </p:nvSpPr>
            <p:spPr>
              <a:xfrm>
                <a:off x="3476935" y="1632542"/>
                <a:ext cx="428625" cy="557530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557530">
                    <a:moveTo>
                      <a:pt x="0" y="0"/>
                    </a:moveTo>
                    <a:lnTo>
                      <a:pt x="428624" y="0"/>
                    </a:lnTo>
                    <a:lnTo>
                      <a:pt x="428624" y="557118"/>
                    </a:lnTo>
                    <a:lnTo>
                      <a:pt x="0" y="557118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25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15023" y="2435549"/>
                <a:ext cx="352424" cy="606498"/>
              </a:xfrm>
              <a:prstGeom prst="rect">
                <a:avLst/>
              </a:prstGeom>
            </p:spPr>
          </p:pic>
          <p:sp>
            <p:nvSpPr>
              <p:cNvPr id="27" name="object 26"/>
              <p:cNvSpPr/>
              <p:nvPr/>
            </p:nvSpPr>
            <p:spPr>
              <a:xfrm>
                <a:off x="3505497" y="2426024"/>
                <a:ext cx="371475" cy="62611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62611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625548"/>
                    </a:lnTo>
                    <a:lnTo>
                      <a:pt x="0" y="625548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7"/>
            <p:cNvSpPr txBox="1"/>
            <p:nvPr/>
          </p:nvSpPr>
          <p:spPr>
            <a:xfrm>
              <a:off x="5459109" y="2104043"/>
              <a:ext cx="104203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3495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 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9" name="object 28"/>
            <p:cNvGrpSpPr/>
            <p:nvPr/>
          </p:nvGrpSpPr>
          <p:grpSpPr>
            <a:xfrm>
              <a:off x="2624357" y="2486058"/>
              <a:ext cx="1883410" cy="2821940"/>
              <a:chOff x="1421381" y="1290645"/>
              <a:chExt cx="1883410" cy="2821940"/>
            </a:xfrm>
          </p:grpSpPr>
          <p:sp>
            <p:nvSpPr>
              <p:cNvPr id="30" name="object 29"/>
              <p:cNvSpPr/>
              <p:nvPr/>
            </p:nvSpPr>
            <p:spPr>
              <a:xfrm>
                <a:off x="1706632" y="1330419"/>
                <a:ext cx="1588135" cy="2772410"/>
              </a:xfrm>
              <a:custGeom>
                <a:avLst/>
                <a:gdLst/>
                <a:ahLst/>
                <a:cxnLst/>
                <a:rect l="l" t="t" r="r" b="b"/>
                <a:pathLst>
                  <a:path w="1588135" h="2772410">
                    <a:moveTo>
                      <a:pt x="5467" y="2116208"/>
                    </a:moveTo>
                    <a:lnTo>
                      <a:pt x="489667" y="1986608"/>
                    </a:lnTo>
                    <a:lnTo>
                      <a:pt x="665215" y="2642476"/>
                    </a:lnTo>
                    <a:lnTo>
                      <a:pt x="181015" y="2772076"/>
                    </a:lnTo>
                    <a:lnTo>
                      <a:pt x="5467" y="2116208"/>
                    </a:lnTo>
                    <a:close/>
                  </a:path>
                  <a:path w="1588135" h="2772410">
                    <a:moveTo>
                      <a:pt x="1588117" y="45483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30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13997" y="1290645"/>
                <a:ext cx="110822" cy="79548"/>
              </a:xfrm>
              <a:prstGeom prst="rect">
                <a:avLst/>
              </a:prstGeom>
            </p:spPr>
          </p:pic>
          <p:sp>
            <p:nvSpPr>
              <p:cNvPr id="32" name="object 31"/>
              <p:cNvSpPr/>
              <p:nvPr/>
            </p:nvSpPr>
            <p:spPr>
              <a:xfrm>
                <a:off x="1634451" y="2919563"/>
                <a:ext cx="1541780" cy="404495"/>
              </a:xfrm>
              <a:custGeom>
                <a:avLst/>
                <a:gdLst/>
                <a:ahLst/>
                <a:cxnLst/>
                <a:rect l="l" t="t" r="r" b="b"/>
                <a:pathLst>
                  <a:path w="1541780" h="404495">
                    <a:moveTo>
                      <a:pt x="1541238" y="0"/>
                    </a:moveTo>
                    <a:lnTo>
                      <a:pt x="0" y="404204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3" name="object 32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41303" y="3283807"/>
                <a:ext cx="110654" cy="79922"/>
              </a:xfrm>
              <a:prstGeom prst="rect">
                <a:avLst/>
              </a:prstGeom>
            </p:spPr>
          </p:pic>
          <p:sp>
            <p:nvSpPr>
              <p:cNvPr id="34" name="object 33"/>
              <p:cNvSpPr/>
              <p:nvPr/>
            </p:nvSpPr>
            <p:spPr>
              <a:xfrm>
                <a:off x="1430906" y="1375515"/>
                <a:ext cx="720090" cy="821690"/>
              </a:xfrm>
              <a:custGeom>
                <a:avLst/>
                <a:gdLst/>
                <a:ahLst/>
                <a:cxnLst/>
                <a:rect l="l" t="t" r="r" b="b"/>
                <a:pathLst>
                  <a:path w="720089" h="821689">
                    <a:moveTo>
                      <a:pt x="181613" y="0"/>
                    </a:moveTo>
                    <a:lnTo>
                      <a:pt x="719813" y="144299"/>
                    </a:lnTo>
                    <a:lnTo>
                      <a:pt x="538199" y="821669"/>
                    </a:lnTo>
                    <a:lnTo>
                      <a:pt x="0" y="677369"/>
                    </a:lnTo>
                    <a:lnTo>
                      <a:pt x="181613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4"/>
            <p:cNvSpPr txBox="1"/>
            <p:nvPr/>
          </p:nvSpPr>
          <p:spPr>
            <a:xfrm>
              <a:off x="1190121" y="3419819"/>
              <a:ext cx="138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1361459" y="3694139"/>
              <a:ext cx="1042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7842551" y="1258337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9" name="object 38"/>
            <p:cNvSpPr txBox="1"/>
            <p:nvPr/>
          </p:nvSpPr>
          <p:spPr>
            <a:xfrm>
              <a:off x="5530904" y="4346018"/>
              <a:ext cx="941069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5080" indent="-26035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Jacobian matrices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0" name="object 39"/>
            <p:cNvSpPr txBox="1"/>
            <p:nvPr/>
          </p:nvSpPr>
          <p:spPr>
            <a:xfrm>
              <a:off x="3891501" y="5109195"/>
              <a:ext cx="3265170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y,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600" spc="-3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z?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1" name="object 40"/>
            <p:cNvSpPr txBox="1"/>
            <p:nvPr/>
          </p:nvSpPr>
          <p:spPr>
            <a:xfrm>
              <a:off x="2732841" y="3563260"/>
              <a:ext cx="119951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5270" marR="5080" indent="-243205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Matrix-vector multiply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2" name="object 41"/>
            <p:cNvSpPr txBox="1"/>
            <p:nvPr/>
          </p:nvSpPr>
          <p:spPr>
            <a:xfrm>
              <a:off x="7391400" y="4038600"/>
              <a:ext cx="2806065" cy="15335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729105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>
                <a:latin typeface="Arial" panose="020B0604020202020204"/>
                <a:cs typeface="Arial" panose="020B0604020202020204"/>
              </a:endParaRPr>
            </a:p>
            <a:p>
              <a:pPr marL="25400" marR="17780" indent="521970">
                <a:lnSpc>
                  <a:spcPct val="106000"/>
                </a:lnSpc>
                <a:spcBef>
                  <a:spcPts val="2340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3" name="object 42"/>
            <p:cNvSpPr txBox="1"/>
            <p:nvPr/>
          </p:nvSpPr>
          <p:spPr>
            <a:xfrm>
              <a:off x="1237693" y="2000011"/>
              <a:ext cx="1294973" cy="10464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  <a:p>
              <a:pPr marL="202565">
                <a:lnSpc>
                  <a:spcPct val="100000"/>
                </a:lnSpc>
                <a:spcBef>
                  <a:spcPts val="276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4" name="object 43"/>
            <p:cNvSpPr txBox="1"/>
            <p:nvPr/>
          </p:nvSpPr>
          <p:spPr>
            <a:xfrm>
              <a:off x="1066800" y="4088155"/>
              <a:ext cx="1710063" cy="113620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900" dirty="0">
                <a:latin typeface="Arial" panose="020B0604020202020204"/>
                <a:cs typeface="Arial" panose="020B0604020202020204"/>
              </a:endParaRPr>
            </a:p>
            <a:p>
              <a:pPr marL="584200">
                <a:lnSpc>
                  <a:spcPct val="100000"/>
                </a:lnSpc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5" name="object 44"/>
            <p:cNvSpPr txBox="1"/>
            <p:nvPr/>
          </p:nvSpPr>
          <p:spPr>
            <a:xfrm>
              <a:off x="7798175" y="1918923"/>
              <a:ext cx="2399290" cy="13843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0" marR="64135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dL/dx</a:t>
              </a:r>
              <a:r>
                <a:rPr sz="1800" spc="-3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always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has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the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same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shape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as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x!</a:t>
              </a:r>
              <a:endParaRPr sz="1800" dirty="0">
                <a:latin typeface="Arial" panose="020B0604020202020204"/>
                <a:cs typeface="Arial" panose="020B0604020202020204"/>
              </a:endParaRPr>
            </a:p>
            <a:p>
              <a:pPr>
                <a:lnSpc>
                  <a:spcPct val="100000"/>
                </a:lnSpc>
              </a:pP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1240790">
                <a:lnSpc>
                  <a:spcPct val="100000"/>
                </a:lnSpc>
                <a:spcBef>
                  <a:spcPts val="1435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Calculus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3000" dirty="0"/>
              <a:t>An expression of multivariate calculus: using matrices and vectors to represent partial derivatives of each component of the dependent variable </a:t>
            </a:r>
            <a:r>
              <a:rPr lang="en-GB" altLang="zh-CN" sz="3000" dirty="0" err="1"/>
              <a:t>w.r.t</a:t>
            </a:r>
            <a:r>
              <a:rPr lang="en-GB" altLang="zh-CN" sz="3000" dirty="0"/>
              <a:t> each component of the independent variable.</a:t>
            </a:r>
            <a:endParaRPr lang="en-US" altLang="zh-CN" sz="3000" dirty="0"/>
          </a:p>
          <a:p>
            <a:r>
              <a:rPr lang="en-GB" altLang="zh-CN" dirty="0"/>
              <a:t>Denominator Layout (Column Vector)</a:t>
            </a:r>
            <a:endParaRPr lang="en-US" altLang="zh-CN" dirty="0"/>
          </a:p>
          <a:p>
            <a:pPr lvl="1"/>
            <a:r>
              <a:rPr lang="en-GB" altLang="zh-CN" b="0" i="0" dirty="0">
                <a:solidFill>
                  <a:srgbClr val="333333"/>
                </a:solidFill>
                <a:effectLst/>
              </a:rPr>
              <a:t>Partial derivative of scalar with respect to vector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GB" altLang="zh-CN" b="0" i="0" dirty="0">
                <a:solidFill>
                  <a:srgbClr val="333333"/>
                </a:solidFill>
                <a:effectLst/>
              </a:rPr>
              <a:t>Partial derivative of vector with respect to vector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83" y="3441290"/>
            <a:ext cx="2481833" cy="702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769763"/>
            <a:ext cx="3581400" cy="1586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503718" y="1447800"/>
            <a:ext cx="9184563" cy="4363938"/>
            <a:chOff x="1143001" y="1334537"/>
            <a:chExt cx="9184563" cy="4363938"/>
          </a:xfrm>
        </p:grpSpPr>
        <p:grpSp>
          <p:nvGrpSpPr>
            <p:cNvPr id="3" name="object 2"/>
            <p:cNvGrpSpPr/>
            <p:nvPr/>
          </p:nvGrpSpPr>
          <p:grpSpPr>
            <a:xfrm>
              <a:off x="2433276" y="2114415"/>
              <a:ext cx="6592570" cy="3210560"/>
              <a:chOff x="1168976" y="842802"/>
              <a:chExt cx="6592570" cy="3210560"/>
            </a:xfrm>
          </p:grpSpPr>
          <p:pic>
            <p:nvPicPr>
              <p:cNvPr id="4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2277" y="1421777"/>
                <a:ext cx="1636398" cy="1006571"/>
              </a:xfrm>
              <a:prstGeom prst="rect">
                <a:avLst/>
              </a:prstGeom>
            </p:spPr>
          </p:pic>
          <p:pic>
            <p:nvPicPr>
              <p:cNvPr id="5" name="object 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65253" y="3080090"/>
                <a:ext cx="1420709" cy="973218"/>
              </a:xfrm>
              <a:prstGeom prst="rect">
                <a:avLst/>
              </a:prstGeom>
            </p:spPr>
          </p:pic>
          <p:sp>
            <p:nvSpPr>
              <p:cNvPr id="6" name="object 5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1489349" y="2978699"/>
                    </a:move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6"/>
              <p:cNvSpPr/>
              <p:nvPr/>
            </p:nvSpPr>
            <p:spPr>
              <a:xfrm>
                <a:off x="3281000" y="858250"/>
                <a:ext cx="2978785" cy="2978785"/>
              </a:xfrm>
              <a:custGeom>
                <a:avLst/>
                <a:gdLst/>
                <a:ahLst/>
                <a:cxnLst/>
                <a:rect l="l" t="t" r="r" b="b"/>
                <a:pathLst>
                  <a:path w="2978785" h="2978785">
                    <a:moveTo>
                      <a:pt x="0" y="1489349"/>
                    </a:moveTo>
                    <a:lnTo>
                      <a:pt x="765" y="1441148"/>
                    </a:lnTo>
                    <a:lnTo>
                      <a:pt x="3045" y="1393329"/>
                    </a:lnTo>
                    <a:lnTo>
                      <a:pt x="6817" y="1345915"/>
                    </a:lnTo>
                    <a:lnTo>
                      <a:pt x="12058" y="1298930"/>
                    </a:lnTo>
                    <a:lnTo>
                      <a:pt x="18745" y="1252397"/>
                    </a:lnTo>
                    <a:lnTo>
                      <a:pt x="26855" y="1206338"/>
                    </a:lnTo>
                    <a:lnTo>
                      <a:pt x="36364" y="1160778"/>
                    </a:lnTo>
                    <a:lnTo>
                      <a:pt x="47249" y="1115738"/>
                    </a:lnTo>
                    <a:lnTo>
                      <a:pt x="59488" y="1071243"/>
                    </a:lnTo>
                    <a:lnTo>
                      <a:pt x="73056" y="1027315"/>
                    </a:lnTo>
                    <a:lnTo>
                      <a:pt x="87932" y="983978"/>
                    </a:lnTo>
                    <a:lnTo>
                      <a:pt x="104092" y="941254"/>
                    </a:lnTo>
                    <a:lnTo>
                      <a:pt x="121512" y="899166"/>
                    </a:lnTo>
                    <a:lnTo>
                      <a:pt x="140170" y="857739"/>
                    </a:lnTo>
                    <a:lnTo>
                      <a:pt x="160043" y="816994"/>
                    </a:lnTo>
                    <a:lnTo>
                      <a:pt x="181107" y="776956"/>
                    </a:lnTo>
                    <a:lnTo>
                      <a:pt x="203339" y="737646"/>
                    </a:lnTo>
                    <a:lnTo>
                      <a:pt x="226717" y="699089"/>
                    </a:lnTo>
                    <a:lnTo>
                      <a:pt x="251217" y="661307"/>
                    </a:lnTo>
                    <a:lnTo>
                      <a:pt x="276816" y="624323"/>
                    </a:lnTo>
                    <a:lnTo>
                      <a:pt x="303490" y="588161"/>
                    </a:lnTo>
                    <a:lnTo>
                      <a:pt x="331218" y="552844"/>
                    </a:lnTo>
                    <a:lnTo>
                      <a:pt x="359975" y="518395"/>
                    </a:lnTo>
                    <a:lnTo>
                      <a:pt x="389738" y="484837"/>
                    </a:lnTo>
                    <a:lnTo>
                      <a:pt x="420485" y="452192"/>
                    </a:lnTo>
                    <a:lnTo>
                      <a:pt x="452192" y="420485"/>
                    </a:lnTo>
                    <a:lnTo>
                      <a:pt x="484837" y="389738"/>
                    </a:lnTo>
                    <a:lnTo>
                      <a:pt x="518395" y="359975"/>
                    </a:lnTo>
                    <a:lnTo>
                      <a:pt x="552844" y="331218"/>
                    </a:lnTo>
                    <a:lnTo>
                      <a:pt x="588162" y="303490"/>
                    </a:lnTo>
                    <a:lnTo>
                      <a:pt x="624323" y="276816"/>
                    </a:lnTo>
                    <a:lnTo>
                      <a:pt x="661307" y="251217"/>
                    </a:lnTo>
                    <a:lnTo>
                      <a:pt x="699089" y="226717"/>
                    </a:lnTo>
                    <a:lnTo>
                      <a:pt x="737646" y="203339"/>
                    </a:lnTo>
                    <a:lnTo>
                      <a:pt x="776956" y="181107"/>
                    </a:lnTo>
                    <a:lnTo>
                      <a:pt x="816994" y="160043"/>
                    </a:lnTo>
                    <a:lnTo>
                      <a:pt x="857739" y="140170"/>
                    </a:lnTo>
                    <a:lnTo>
                      <a:pt x="899166" y="121512"/>
                    </a:lnTo>
                    <a:lnTo>
                      <a:pt x="941254" y="104092"/>
                    </a:lnTo>
                    <a:lnTo>
                      <a:pt x="983978" y="87932"/>
                    </a:lnTo>
                    <a:lnTo>
                      <a:pt x="1027315" y="73056"/>
                    </a:lnTo>
                    <a:lnTo>
                      <a:pt x="1071243" y="59488"/>
                    </a:lnTo>
                    <a:lnTo>
                      <a:pt x="1115738" y="47249"/>
                    </a:lnTo>
                    <a:lnTo>
                      <a:pt x="1160778" y="36364"/>
                    </a:lnTo>
                    <a:lnTo>
                      <a:pt x="1206338" y="26855"/>
                    </a:lnTo>
                    <a:lnTo>
                      <a:pt x="1252397" y="18745"/>
                    </a:lnTo>
                    <a:lnTo>
                      <a:pt x="1298930" y="12058"/>
                    </a:lnTo>
                    <a:lnTo>
                      <a:pt x="1345915" y="6817"/>
                    </a:lnTo>
                    <a:lnTo>
                      <a:pt x="1393329" y="3045"/>
                    </a:lnTo>
                    <a:lnTo>
                      <a:pt x="1441148" y="765"/>
                    </a:lnTo>
                    <a:lnTo>
                      <a:pt x="1489349" y="0"/>
                    </a:lnTo>
                    <a:lnTo>
                      <a:pt x="1538634" y="814"/>
                    </a:lnTo>
                    <a:lnTo>
                      <a:pt x="1587714" y="3249"/>
                    </a:lnTo>
                    <a:lnTo>
                      <a:pt x="1636553" y="7287"/>
                    </a:lnTo>
                    <a:lnTo>
                      <a:pt x="1685116" y="12916"/>
                    </a:lnTo>
                    <a:lnTo>
                      <a:pt x="1733364" y="20119"/>
                    </a:lnTo>
                    <a:lnTo>
                      <a:pt x="1781264" y="28881"/>
                    </a:lnTo>
                    <a:lnTo>
                      <a:pt x="1828778" y="39189"/>
                    </a:lnTo>
                    <a:lnTo>
                      <a:pt x="1875870" y="51025"/>
                    </a:lnTo>
                    <a:lnTo>
                      <a:pt x="1922505" y="64377"/>
                    </a:lnTo>
                    <a:lnTo>
                      <a:pt x="1968645" y="79228"/>
                    </a:lnTo>
                    <a:lnTo>
                      <a:pt x="2014255" y="95564"/>
                    </a:lnTo>
                    <a:lnTo>
                      <a:pt x="2059299" y="113370"/>
                    </a:lnTo>
                    <a:lnTo>
                      <a:pt x="2103740" y="132630"/>
                    </a:lnTo>
                    <a:lnTo>
                      <a:pt x="2147543" y="153330"/>
                    </a:lnTo>
                    <a:lnTo>
                      <a:pt x="2190670" y="175455"/>
                    </a:lnTo>
                    <a:lnTo>
                      <a:pt x="2233087" y="198989"/>
                    </a:lnTo>
                    <a:lnTo>
                      <a:pt x="2274756" y="223919"/>
                    </a:lnTo>
                    <a:lnTo>
                      <a:pt x="2315642" y="250228"/>
                    </a:lnTo>
                    <a:lnTo>
                      <a:pt x="2355708" y="277902"/>
                    </a:lnTo>
                    <a:lnTo>
                      <a:pt x="2394918" y="306926"/>
                    </a:lnTo>
                    <a:lnTo>
                      <a:pt x="2433237" y="337284"/>
                    </a:lnTo>
                    <a:lnTo>
                      <a:pt x="2470627" y="368963"/>
                    </a:lnTo>
                    <a:lnTo>
                      <a:pt x="2507053" y="401947"/>
                    </a:lnTo>
                    <a:lnTo>
                      <a:pt x="2542479" y="436220"/>
                    </a:lnTo>
                    <a:lnTo>
                      <a:pt x="2576752" y="471646"/>
                    </a:lnTo>
                    <a:lnTo>
                      <a:pt x="2609736" y="508072"/>
                    </a:lnTo>
                    <a:lnTo>
                      <a:pt x="2641414" y="545462"/>
                    </a:lnTo>
                    <a:lnTo>
                      <a:pt x="2671773" y="583781"/>
                    </a:lnTo>
                    <a:lnTo>
                      <a:pt x="2700797" y="622991"/>
                    </a:lnTo>
                    <a:lnTo>
                      <a:pt x="2728471" y="663057"/>
                    </a:lnTo>
                    <a:lnTo>
                      <a:pt x="2754780" y="703943"/>
                    </a:lnTo>
                    <a:lnTo>
                      <a:pt x="2779710" y="745612"/>
                    </a:lnTo>
                    <a:lnTo>
                      <a:pt x="2803244" y="788029"/>
                    </a:lnTo>
                    <a:lnTo>
                      <a:pt x="2825369" y="831156"/>
                    </a:lnTo>
                    <a:lnTo>
                      <a:pt x="2846069" y="874959"/>
                    </a:lnTo>
                    <a:lnTo>
                      <a:pt x="2865329" y="919400"/>
                    </a:lnTo>
                    <a:lnTo>
                      <a:pt x="2883135" y="964444"/>
                    </a:lnTo>
                    <a:lnTo>
                      <a:pt x="2899471" y="1010054"/>
                    </a:lnTo>
                    <a:lnTo>
                      <a:pt x="2914322" y="1056194"/>
                    </a:lnTo>
                    <a:lnTo>
                      <a:pt x="2927674" y="1102829"/>
                    </a:lnTo>
                    <a:lnTo>
                      <a:pt x="2939510" y="1149921"/>
                    </a:lnTo>
                    <a:lnTo>
                      <a:pt x="2949818" y="1197435"/>
                    </a:lnTo>
                    <a:lnTo>
                      <a:pt x="2958580" y="1245334"/>
                    </a:lnTo>
                    <a:lnTo>
                      <a:pt x="2965783" y="1293583"/>
                    </a:lnTo>
                    <a:lnTo>
                      <a:pt x="2971412" y="1342146"/>
                    </a:lnTo>
                    <a:lnTo>
                      <a:pt x="2975450" y="1390985"/>
                    </a:lnTo>
                    <a:lnTo>
                      <a:pt x="2977885" y="1440065"/>
                    </a:lnTo>
                    <a:lnTo>
                      <a:pt x="2978699" y="1489349"/>
                    </a:lnTo>
                    <a:lnTo>
                      <a:pt x="2977934" y="1537551"/>
                    </a:lnTo>
                    <a:lnTo>
                      <a:pt x="2975654" y="1585370"/>
                    </a:lnTo>
                    <a:lnTo>
                      <a:pt x="2971882" y="1632784"/>
                    </a:lnTo>
                    <a:lnTo>
                      <a:pt x="2966641" y="1679769"/>
                    </a:lnTo>
                    <a:lnTo>
                      <a:pt x="2959954" y="1726302"/>
                    </a:lnTo>
                    <a:lnTo>
                      <a:pt x="2951844" y="1772361"/>
                    </a:lnTo>
                    <a:lnTo>
                      <a:pt x="2942335" y="1817921"/>
                    </a:lnTo>
                    <a:lnTo>
                      <a:pt x="2931450" y="1862961"/>
                    </a:lnTo>
                    <a:lnTo>
                      <a:pt x="2919211" y="1907456"/>
                    </a:lnTo>
                    <a:lnTo>
                      <a:pt x="2905643" y="1951384"/>
                    </a:lnTo>
                    <a:lnTo>
                      <a:pt x="2890767" y="1994721"/>
                    </a:lnTo>
                    <a:lnTo>
                      <a:pt x="2874607" y="2037445"/>
                    </a:lnTo>
                    <a:lnTo>
                      <a:pt x="2857187" y="2079533"/>
                    </a:lnTo>
                    <a:lnTo>
                      <a:pt x="2838529" y="2120960"/>
                    </a:lnTo>
                    <a:lnTo>
                      <a:pt x="2818656" y="2161705"/>
                    </a:lnTo>
                    <a:lnTo>
                      <a:pt x="2797592" y="2201743"/>
                    </a:lnTo>
                    <a:lnTo>
                      <a:pt x="2775360" y="2241053"/>
                    </a:lnTo>
                    <a:lnTo>
                      <a:pt x="2751982" y="2279610"/>
                    </a:lnTo>
                    <a:lnTo>
                      <a:pt x="2727482" y="2317392"/>
                    </a:lnTo>
                    <a:lnTo>
                      <a:pt x="2701883" y="2354376"/>
                    </a:lnTo>
                    <a:lnTo>
                      <a:pt x="2675209" y="2390537"/>
                    </a:lnTo>
                    <a:lnTo>
                      <a:pt x="2647481" y="2425855"/>
                    </a:lnTo>
                    <a:lnTo>
                      <a:pt x="2618724" y="2460304"/>
                    </a:lnTo>
                    <a:lnTo>
                      <a:pt x="2588961" y="2493862"/>
                    </a:lnTo>
                    <a:lnTo>
                      <a:pt x="2558214" y="2526507"/>
                    </a:lnTo>
                    <a:lnTo>
                      <a:pt x="2526507" y="2558214"/>
                    </a:lnTo>
                    <a:lnTo>
                      <a:pt x="2493862" y="2588961"/>
                    </a:lnTo>
                    <a:lnTo>
                      <a:pt x="2460304" y="2618724"/>
                    </a:lnTo>
                    <a:lnTo>
                      <a:pt x="2425855" y="2647481"/>
                    </a:lnTo>
                    <a:lnTo>
                      <a:pt x="2390537" y="2675209"/>
                    </a:lnTo>
                    <a:lnTo>
                      <a:pt x="2354376" y="2701883"/>
                    </a:lnTo>
                    <a:lnTo>
                      <a:pt x="2317392" y="2727482"/>
                    </a:lnTo>
                    <a:lnTo>
                      <a:pt x="2279610" y="2751982"/>
                    </a:lnTo>
                    <a:lnTo>
                      <a:pt x="2241053" y="2775360"/>
                    </a:lnTo>
                    <a:lnTo>
                      <a:pt x="2201743" y="2797592"/>
                    </a:lnTo>
                    <a:lnTo>
                      <a:pt x="2161705" y="2818656"/>
                    </a:lnTo>
                    <a:lnTo>
                      <a:pt x="2120960" y="2838529"/>
                    </a:lnTo>
                    <a:lnTo>
                      <a:pt x="2079533" y="2857187"/>
                    </a:lnTo>
                    <a:lnTo>
                      <a:pt x="2037445" y="2874607"/>
                    </a:lnTo>
                    <a:lnTo>
                      <a:pt x="1994721" y="2890767"/>
                    </a:lnTo>
                    <a:lnTo>
                      <a:pt x="1951384" y="2905643"/>
                    </a:lnTo>
                    <a:lnTo>
                      <a:pt x="1907456" y="2919211"/>
                    </a:lnTo>
                    <a:lnTo>
                      <a:pt x="1862961" y="2931450"/>
                    </a:lnTo>
                    <a:lnTo>
                      <a:pt x="1817921" y="2942335"/>
                    </a:lnTo>
                    <a:lnTo>
                      <a:pt x="1772361" y="2951844"/>
                    </a:lnTo>
                    <a:lnTo>
                      <a:pt x="1726302" y="2959954"/>
                    </a:lnTo>
                    <a:lnTo>
                      <a:pt x="1679769" y="2966641"/>
                    </a:lnTo>
                    <a:lnTo>
                      <a:pt x="1632784" y="2971882"/>
                    </a:lnTo>
                    <a:lnTo>
                      <a:pt x="1585370" y="2975654"/>
                    </a:lnTo>
                    <a:lnTo>
                      <a:pt x="1537551" y="2977934"/>
                    </a:lnTo>
                    <a:lnTo>
                      <a:pt x="1489349" y="2978699"/>
                    </a:lnTo>
                    <a:lnTo>
                      <a:pt x="1441148" y="2977934"/>
                    </a:lnTo>
                    <a:lnTo>
                      <a:pt x="1393329" y="2975654"/>
                    </a:lnTo>
                    <a:lnTo>
                      <a:pt x="1345915" y="2971882"/>
                    </a:lnTo>
                    <a:lnTo>
                      <a:pt x="1298930" y="2966641"/>
                    </a:lnTo>
                    <a:lnTo>
                      <a:pt x="1252397" y="2959954"/>
                    </a:lnTo>
                    <a:lnTo>
                      <a:pt x="1206338" y="2951844"/>
                    </a:lnTo>
                    <a:lnTo>
                      <a:pt x="1160778" y="2942335"/>
                    </a:lnTo>
                    <a:lnTo>
                      <a:pt x="1115738" y="2931450"/>
                    </a:lnTo>
                    <a:lnTo>
                      <a:pt x="1071243" y="2919211"/>
                    </a:lnTo>
                    <a:lnTo>
                      <a:pt x="1027315" y="2905643"/>
                    </a:lnTo>
                    <a:lnTo>
                      <a:pt x="983978" y="2890767"/>
                    </a:lnTo>
                    <a:lnTo>
                      <a:pt x="941254" y="2874607"/>
                    </a:lnTo>
                    <a:lnTo>
                      <a:pt x="899166" y="2857187"/>
                    </a:lnTo>
                    <a:lnTo>
                      <a:pt x="857739" y="2838529"/>
                    </a:lnTo>
                    <a:lnTo>
                      <a:pt x="816994" y="2818656"/>
                    </a:lnTo>
                    <a:lnTo>
                      <a:pt x="776956" y="2797592"/>
                    </a:lnTo>
                    <a:lnTo>
                      <a:pt x="737646" y="2775360"/>
                    </a:lnTo>
                    <a:lnTo>
                      <a:pt x="699089" y="2751982"/>
                    </a:lnTo>
                    <a:lnTo>
                      <a:pt x="661307" y="2727482"/>
                    </a:lnTo>
                    <a:lnTo>
                      <a:pt x="624323" y="2701883"/>
                    </a:lnTo>
                    <a:lnTo>
                      <a:pt x="588162" y="2675209"/>
                    </a:lnTo>
                    <a:lnTo>
                      <a:pt x="552844" y="2647481"/>
                    </a:lnTo>
                    <a:lnTo>
                      <a:pt x="518395" y="2618724"/>
                    </a:lnTo>
                    <a:lnTo>
                      <a:pt x="484837" y="2588961"/>
                    </a:lnTo>
                    <a:lnTo>
                      <a:pt x="452192" y="2558214"/>
                    </a:lnTo>
                    <a:lnTo>
                      <a:pt x="420485" y="2526507"/>
                    </a:lnTo>
                    <a:lnTo>
                      <a:pt x="389738" y="2493862"/>
                    </a:lnTo>
                    <a:lnTo>
                      <a:pt x="359975" y="2460304"/>
                    </a:lnTo>
                    <a:lnTo>
                      <a:pt x="331218" y="2425855"/>
                    </a:lnTo>
                    <a:lnTo>
                      <a:pt x="303490" y="2390537"/>
                    </a:lnTo>
                    <a:lnTo>
                      <a:pt x="276816" y="2354376"/>
                    </a:lnTo>
                    <a:lnTo>
                      <a:pt x="251217" y="2317392"/>
                    </a:lnTo>
                    <a:lnTo>
                      <a:pt x="226717" y="2279610"/>
                    </a:lnTo>
                    <a:lnTo>
                      <a:pt x="203339" y="2241053"/>
                    </a:lnTo>
                    <a:lnTo>
                      <a:pt x="181107" y="2201743"/>
                    </a:lnTo>
                    <a:lnTo>
                      <a:pt x="160043" y="2161705"/>
                    </a:lnTo>
                    <a:lnTo>
                      <a:pt x="140170" y="2120960"/>
                    </a:lnTo>
                    <a:lnTo>
                      <a:pt x="121512" y="2079533"/>
                    </a:lnTo>
                    <a:lnTo>
                      <a:pt x="104092" y="2037445"/>
                    </a:lnTo>
                    <a:lnTo>
                      <a:pt x="87932" y="1994721"/>
                    </a:lnTo>
                    <a:lnTo>
                      <a:pt x="73056" y="1951384"/>
                    </a:lnTo>
                    <a:lnTo>
                      <a:pt x="59488" y="1907456"/>
                    </a:lnTo>
                    <a:lnTo>
                      <a:pt x="47249" y="1862961"/>
                    </a:lnTo>
                    <a:lnTo>
                      <a:pt x="36364" y="1817921"/>
                    </a:lnTo>
                    <a:lnTo>
                      <a:pt x="26855" y="1772361"/>
                    </a:lnTo>
                    <a:lnTo>
                      <a:pt x="18745" y="1726302"/>
                    </a:lnTo>
                    <a:lnTo>
                      <a:pt x="12058" y="1679769"/>
                    </a:lnTo>
                    <a:lnTo>
                      <a:pt x="6817" y="1632784"/>
                    </a:lnTo>
                    <a:lnTo>
                      <a:pt x="3045" y="1585370"/>
                    </a:lnTo>
                    <a:lnTo>
                      <a:pt x="765" y="1537551"/>
                    </a:lnTo>
                    <a:lnTo>
                      <a:pt x="0" y="1489349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7"/>
              <p:cNvSpPr/>
              <p:nvPr/>
            </p:nvSpPr>
            <p:spPr>
              <a:xfrm>
                <a:off x="1524000" y="2791463"/>
                <a:ext cx="1533525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380364">
                    <a:moveTo>
                      <a:pt x="0" y="379911"/>
                    </a:moveTo>
                    <a:lnTo>
                      <a:pt x="1533354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" name="object 8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40262" y="2751396"/>
                <a:ext cx="110530" cy="80134"/>
              </a:xfrm>
              <a:prstGeom prst="rect">
                <a:avLst/>
              </a:prstGeom>
            </p:spPr>
          </p:pic>
          <p:sp>
            <p:nvSpPr>
              <p:cNvPr id="10" name="object 9"/>
              <p:cNvSpPr/>
              <p:nvPr/>
            </p:nvSpPr>
            <p:spPr>
              <a:xfrm>
                <a:off x="1599424" y="1195450"/>
                <a:ext cx="1622425" cy="484505"/>
              </a:xfrm>
              <a:custGeom>
                <a:avLst/>
                <a:gdLst/>
                <a:ahLst/>
                <a:cxnLst/>
                <a:rect l="l" t="t" r="r" b="b"/>
                <a:pathLst>
                  <a:path w="1622425" h="484505">
                    <a:moveTo>
                      <a:pt x="0" y="0"/>
                    </a:moveTo>
                    <a:lnTo>
                      <a:pt x="1622080" y="484488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" name="object 10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02975" y="1640264"/>
                <a:ext cx="110889" cy="79348"/>
              </a:xfrm>
              <a:prstGeom prst="rect">
                <a:avLst/>
              </a:prstGeom>
            </p:spPr>
          </p:pic>
          <p:sp>
            <p:nvSpPr>
              <p:cNvPr id="12" name="object 11"/>
              <p:cNvSpPr/>
              <p:nvPr/>
            </p:nvSpPr>
            <p:spPr>
              <a:xfrm>
                <a:off x="6259699" y="2347600"/>
                <a:ext cx="14058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05890">
                    <a:moveTo>
                      <a:pt x="0" y="0"/>
                    </a:moveTo>
                    <a:lnTo>
                      <a:pt x="14057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55974" y="2306609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8708" y="861852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5" name="object 14"/>
              <p:cNvSpPr/>
              <p:nvPr/>
            </p:nvSpPr>
            <p:spPr>
              <a:xfrm>
                <a:off x="1389182" y="852327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5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8027" y="2934327"/>
                <a:ext cx="295274" cy="361949"/>
              </a:xfrm>
              <a:prstGeom prst="rect">
                <a:avLst/>
              </a:prstGeom>
            </p:spPr>
          </p:pic>
          <p:sp>
            <p:nvSpPr>
              <p:cNvPr id="17" name="object 16"/>
              <p:cNvSpPr/>
              <p:nvPr/>
            </p:nvSpPr>
            <p:spPr>
              <a:xfrm>
                <a:off x="1178501" y="2924802"/>
                <a:ext cx="314325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81000">
                    <a:moveTo>
                      <a:pt x="0" y="0"/>
                    </a:moveTo>
                    <a:lnTo>
                      <a:pt x="314324" y="0"/>
                    </a:lnTo>
                    <a:lnTo>
                      <a:pt x="314324" y="380999"/>
                    </a:lnTo>
                    <a:lnTo>
                      <a:pt x="0" y="38099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7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7763" y="1819488"/>
                <a:ext cx="304799" cy="304799"/>
              </a:xfrm>
              <a:prstGeom prst="rect">
                <a:avLst/>
              </a:prstGeom>
            </p:spPr>
          </p:pic>
          <p:sp>
            <p:nvSpPr>
              <p:cNvPr id="19" name="object 18"/>
              <p:cNvSpPr/>
              <p:nvPr/>
            </p:nvSpPr>
            <p:spPr>
              <a:xfrm>
                <a:off x="7248238" y="1809963"/>
                <a:ext cx="3714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32385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323849"/>
                    </a:lnTo>
                    <a:lnTo>
                      <a:pt x="0" y="3238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9"/>
              <p:cNvSpPr/>
              <p:nvPr/>
            </p:nvSpPr>
            <p:spPr>
              <a:xfrm>
                <a:off x="6509175" y="2586025"/>
                <a:ext cx="12344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34440">
                    <a:moveTo>
                      <a:pt x="1234199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0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13199" y="254503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24363" y="2669538"/>
                <a:ext cx="514349" cy="676274"/>
              </a:xfrm>
              <a:prstGeom prst="rect">
                <a:avLst/>
              </a:prstGeom>
            </p:spPr>
          </p:pic>
          <p:sp>
            <p:nvSpPr>
              <p:cNvPr id="23" name="object 22"/>
              <p:cNvSpPr/>
              <p:nvPr/>
            </p:nvSpPr>
            <p:spPr>
              <a:xfrm>
                <a:off x="7214838" y="2660013"/>
                <a:ext cx="533400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95325">
                    <a:moveTo>
                      <a:pt x="0" y="0"/>
                    </a:moveTo>
                    <a:lnTo>
                      <a:pt x="533399" y="0"/>
                    </a:lnTo>
                    <a:lnTo>
                      <a:pt x="533399" y="695324"/>
                    </a:lnTo>
                    <a:lnTo>
                      <a:pt x="0" y="6953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4" name="object 2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86461" y="1642067"/>
                <a:ext cx="409574" cy="538068"/>
              </a:xfrm>
              <a:prstGeom prst="rect">
                <a:avLst/>
              </a:prstGeom>
            </p:spPr>
          </p:pic>
          <p:sp>
            <p:nvSpPr>
              <p:cNvPr id="25" name="object 24"/>
              <p:cNvSpPr/>
              <p:nvPr/>
            </p:nvSpPr>
            <p:spPr>
              <a:xfrm>
                <a:off x="3476935" y="1632542"/>
                <a:ext cx="428625" cy="557530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557530">
                    <a:moveTo>
                      <a:pt x="0" y="0"/>
                    </a:moveTo>
                    <a:lnTo>
                      <a:pt x="428624" y="0"/>
                    </a:lnTo>
                    <a:lnTo>
                      <a:pt x="428624" y="557118"/>
                    </a:lnTo>
                    <a:lnTo>
                      <a:pt x="0" y="557118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25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15023" y="2435549"/>
                <a:ext cx="352424" cy="606498"/>
              </a:xfrm>
              <a:prstGeom prst="rect">
                <a:avLst/>
              </a:prstGeom>
            </p:spPr>
          </p:pic>
          <p:sp>
            <p:nvSpPr>
              <p:cNvPr id="27" name="object 26"/>
              <p:cNvSpPr/>
              <p:nvPr/>
            </p:nvSpPr>
            <p:spPr>
              <a:xfrm>
                <a:off x="3505497" y="2426024"/>
                <a:ext cx="371475" cy="626110"/>
              </a:xfrm>
              <a:custGeom>
                <a:avLst/>
                <a:gdLst/>
                <a:ahLst/>
                <a:cxnLst/>
                <a:rect l="l" t="t" r="r" b="b"/>
                <a:pathLst>
                  <a:path w="371475" h="626110">
                    <a:moveTo>
                      <a:pt x="0" y="0"/>
                    </a:moveTo>
                    <a:lnTo>
                      <a:pt x="371474" y="0"/>
                    </a:lnTo>
                    <a:lnTo>
                      <a:pt x="371474" y="625548"/>
                    </a:lnTo>
                    <a:lnTo>
                      <a:pt x="0" y="625548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7"/>
            <p:cNvSpPr txBox="1"/>
            <p:nvPr/>
          </p:nvSpPr>
          <p:spPr>
            <a:xfrm>
              <a:off x="5520433" y="2180243"/>
              <a:ext cx="104203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3495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“local 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9" name="object 28"/>
            <p:cNvGrpSpPr/>
            <p:nvPr/>
          </p:nvGrpSpPr>
          <p:grpSpPr>
            <a:xfrm>
              <a:off x="2685681" y="2562258"/>
              <a:ext cx="1883410" cy="2821940"/>
              <a:chOff x="1421381" y="1290645"/>
              <a:chExt cx="1883410" cy="2821940"/>
            </a:xfrm>
          </p:grpSpPr>
          <p:sp>
            <p:nvSpPr>
              <p:cNvPr id="30" name="object 29"/>
              <p:cNvSpPr/>
              <p:nvPr/>
            </p:nvSpPr>
            <p:spPr>
              <a:xfrm>
                <a:off x="1706632" y="1330419"/>
                <a:ext cx="1588135" cy="2772410"/>
              </a:xfrm>
              <a:custGeom>
                <a:avLst/>
                <a:gdLst/>
                <a:ahLst/>
                <a:cxnLst/>
                <a:rect l="l" t="t" r="r" b="b"/>
                <a:pathLst>
                  <a:path w="1588135" h="2772410">
                    <a:moveTo>
                      <a:pt x="5467" y="2116208"/>
                    </a:moveTo>
                    <a:lnTo>
                      <a:pt x="489667" y="1986608"/>
                    </a:lnTo>
                    <a:lnTo>
                      <a:pt x="665215" y="2642476"/>
                    </a:lnTo>
                    <a:lnTo>
                      <a:pt x="181015" y="2772076"/>
                    </a:lnTo>
                    <a:lnTo>
                      <a:pt x="5467" y="2116208"/>
                    </a:lnTo>
                    <a:close/>
                  </a:path>
                  <a:path w="1588135" h="2772410">
                    <a:moveTo>
                      <a:pt x="1588117" y="45483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30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13997" y="1290645"/>
                <a:ext cx="110822" cy="79548"/>
              </a:xfrm>
              <a:prstGeom prst="rect">
                <a:avLst/>
              </a:prstGeom>
            </p:spPr>
          </p:pic>
          <p:sp>
            <p:nvSpPr>
              <p:cNvPr id="32" name="object 31"/>
              <p:cNvSpPr/>
              <p:nvPr/>
            </p:nvSpPr>
            <p:spPr>
              <a:xfrm>
                <a:off x="1634451" y="2919563"/>
                <a:ext cx="1541780" cy="404495"/>
              </a:xfrm>
              <a:custGeom>
                <a:avLst/>
                <a:gdLst/>
                <a:ahLst/>
                <a:cxnLst/>
                <a:rect l="l" t="t" r="r" b="b"/>
                <a:pathLst>
                  <a:path w="1541780" h="404495">
                    <a:moveTo>
                      <a:pt x="1541238" y="0"/>
                    </a:moveTo>
                    <a:lnTo>
                      <a:pt x="0" y="404204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3" name="object 32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41303" y="3283807"/>
                <a:ext cx="110654" cy="79922"/>
              </a:xfrm>
              <a:prstGeom prst="rect">
                <a:avLst/>
              </a:prstGeom>
            </p:spPr>
          </p:pic>
          <p:sp>
            <p:nvSpPr>
              <p:cNvPr id="34" name="object 33"/>
              <p:cNvSpPr/>
              <p:nvPr/>
            </p:nvSpPr>
            <p:spPr>
              <a:xfrm>
                <a:off x="1430906" y="1375515"/>
                <a:ext cx="720090" cy="821690"/>
              </a:xfrm>
              <a:custGeom>
                <a:avLst/>
                <a:gdLst/>
                <a:ahLst/>
                <a:cxnLst/>
                <a:rect l="l" t="t" r="r" b="b"/>
                <a:pathLst>
                  <a:path w="720089" h="821689">
                    <a:moveTo>
                      <a:pt x="181613" y="0"/>
                    </a:moveTo>
                    <a:lnTo>
                      <a:pt x="719813" y="144299"/>
                    </a:lnTo>
                    <a:lnTo>
                      <a:pt x="538199" y="821669"/>
                    </a:lnTo>
                    <a:lnTo>
                      <a:pt x="0" y="677369"/>
                    </a:lnTo>
                    <a:lnTo>
                      <a:pt x="181613" y="0"/>
                    </a:lnTo>
                    <a:close/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4"/>
            <p:cNvSpPr txBox="1"/>
            <p:nvPr/>
          </p:nvSpPr>
          <p:spPr>
            <a:xfrm>
              <a:off x="1251445" y="3496019"/>
              <a:ext cx="1384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“Downstream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1422783" y="3770339"/>
              <a:ext cx="1042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gradients”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7903875" y="1334537"/>
              <a:ext cx="2226310" cy="590550"/>
            </a:xfrm>
            <a:prstGeom prst="rect">
              <a:avLst/>
            </a:prstGeom>
            <a:ln w="19049">
              <a:solidFill>
                <a:srgbClr val="0000FF"/>
              </a:solidFill>
            </a:ln>
          </p:spPr>
          <p:txBody>
            <a:bodyPr vert="horz" wrap="square" lIns="0" tIns="14859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117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Loss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</a:t>
              </a:r>
              <a:r>
                <a:rPr sz="1800" spc="-7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still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scalar!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9" name="object 38"/>
            <p:cNvSpPr txBox="1"/>
            <p:nvPr/>
          </p:nvSpPr>
          <p:spPr>
            <a:xfrm>
              <a:off x="5207938" y="2925403"/>
              <a:ext cx="2010057" cy="628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[(D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)×(D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)]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0" name="object 39"/>
            <p:cNvSpPr txBox="1"/>
            <p:nvPr/>
          </p:nvSpPr>
          <p:spPr>
            <a:xfrm>
              <a:off x="5592228" y="4422218"/>
              <a:ext cx="941069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5080" indent="-26035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Jacobian matrices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1" name="object 40"/>
            <p:cNvSpPr txBox="1"/>
            <p:nvPr/>
          </p:nvSpPr>
          <p:spPr>
            <a:xfrm>
              <a:off x="7465424" y="4729734"/>
              <a:ext cx="2780665" cy="918844"/>
            </a:xfrm>
            <a:prstGeom prst="rect">
              <a:avLst/>
            </a:prstGeom>
          </p:spPr>
          <p:txBody>
            <a:bodyPr vert="horz" wrap="square" lIns="0" tIns="29845" rIns="0" bIns="0" rtlCol="0">
              <a:spAutoFit/>
            </a:bodyPr>
            <a:lstStyle/>
            <a:p>
              <a:pPr marL="12700" marR="5080" indent="521970">
                <a:lnSpc>
                  <a:spcPct val="106000"/>
                </a:lnSpc>
                <a:spcBef>
                  <a:spcPts val="235"/>
                </a:spcBef>
              </a:pPr>
              <a:r>
                <a:rPr sz="18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“Upstream</a:t>
              </a:r>
              <a:r>
                <a:rPr sz="1800" spc="-1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gradient”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8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z,</a:t>
              </a:r>
              <a:r>
                <a:rPr sz="1800" spc="-1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L?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2" name="object 41"/>
            <p:cNvSpPr txBox="1"/>
            <p:nvPr/>
          </p:nvSpPr>
          <p:spPr>
            <a:xfrm>
              <a:off x="3952825" y="5185395"/>
              <a:ext cx="3265170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y,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how</a:t>
              </a:r>
              <a:r>
                <a:rPr sz="1600" spc="-3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much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does</a:t>
              </a:r>
              <a:r>
                <a:rPr sz="1600" spc="-3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it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influence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each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element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of</a:t>
              </a:r>
              <a:r>
                <a:rPr sz="16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6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z?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3" name="object 42"/>
            <p:cNvSpPr txBox="1"/>
            <p:nvPr/>
          </p:nvSpPr>
          <p:spPr>
            <a:xfrm>
              <a:off x="2794165" y="3639460"/>
              <a:ext cx="119951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5270" marR="5080" indent="-243205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Matrix-vector multiply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4" name="object 43"/>
            <p:cNvSpPr txBox="1"/>
            <p:nvPr/>
          </p:nvSpPr>
          <p:spPr>
            <a:xfrm>
              <a:off x="1143001" y="4164355"/>
              <a:ext cx="1149086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5" name="object 44"/>
            <p:cNvSpPr txBox="1"/>
            <p:nvPr/>
          </p:nvSpPr>
          <p:spPr>
            <a:xfrm>
              <a:off x="9062525" y="3018199"/>
              <a:ext cx="1183564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6" name="object 45"/>
            <p:cNvSpPr txBox="1"/>
            <p:nvPr/>
          </p:nvSpPr>
          <p:spPr>
            <a:xfrm>
              <a:off x="9144000" y="4114800"/>
              <a:ext cx="1183564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7" name="object 46"/>
            <p:cNvSpPr txBox="1"/>
            <p:nvPr/>
          </p:nvSpPr>
          <p:spPr>
            <a:xfrm>
              <a:off x="5207938" y="3748978"/>
              <a:ext cx="212852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[(D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)×(D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1950" spc="-15" baseline="-32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z</a:t>
              </a:r>
              <a:r>
                <a:rPr sz="20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)]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8" name="object 47"/>
            <p:cNvSpPr txBox="1"/>
            <p:nvPr/>
          </p:nvSpPr>
          <p:spPr>
            <a:xfrm>
              <a:off x="1325285" y="2076211"/>
              <a:ext cx="1268706" cy="10464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  <a:p>
              <a:pPr marL="202565">
                <a:lnSpc>
                  <a:spcPct val="100000"/>
                </a:lnSpc>
                <a:spcBef>
                  <a:spcPts val="276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9" name="object 48"/>
            <p:cNvSpPr txBox="1"/>
            <p:nvPr/>
          </p:nvSpPr>
          <p:spPr>
            <a:xfrm>
              <a:off x="1676401" y="4926355"/>
              <a:ext cx="1149086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[D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×M</a:t>
              </a:r>
              <a:r>
                <a:rPr sz="2175" spc="-15" baseline="-330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y</a:t>
              </a:r>
              <a:r>
                <a:rPr sz="22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2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0" name="object 49"/>
            <p:cNvSpPr txBox="1"/>
            <p:nvPr/>
          </p:nvSpPr>
          <p:spPr>
            <a:xfrm>
              <a:off x="7872199" y="1995123"/>
              <a:ext cx="215900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dL/dx</a:t>
              </a:r>
              <a:r>
                <a:rPr sz="1800" spc="-3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always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has</a:t>
              </a:r>
              <a:r>
                <a:rPr sz="1800" spc="-2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the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same</a:t>
              </a:r>
              <a:r>
                <a:rPr sz="1800" spc="-1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shape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as</a:t>
              </a:r>
              <a:r>
                <a:rPr sz="1800" spc="-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800" spc="-25" dirty="0">
                  <a:solidFill>
                    <a:srgbClr val="0000FF"/>
                  </a:solidFill>
                  <a:latin typeface="Arial" panose="020B0604020202020204"/>
                  <a:cs typeface="Arial" panose="020B0604020202020204"/>
                </a:rPr>
                <a:t>x!</a:t>
              </a:r>
              <a:endParaRPr sz="18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1879888" y="1814825"/>
            <a:ext cx="109406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x: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[N×D]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879887" y="2119625"/>
            <a:ext cx="12388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" algn="l"/>
                <a:tab pos="576580" algn="l"/>
                <a:tab pos="857885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-3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89915" algn="l"/>
                <a:tab pos="942340" algn="l"/>
              </a:tabLst>
            </a:pP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2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879887" y="2801503"/>
            <a:ext cx="11362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w: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[D×M]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7" name="object 6"/>
          <p:cNvGraphicFramePr>
            <a:graphicFrameLocks noGrp="1"/>
          </p:cNvGraphicFramePr>
          <p:nvPr/>
        </p:nvGraphicFramePr>
        <p:xfrm>
          <a:off x="1825504" y="3143063"/>
          <a:ext cx="1346199" cy="892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ts val="2210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[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0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0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10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2000" spc="-5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2000" spc="-25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1]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8735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[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2295"/>
                        </a:lnSpc>
                        <a:tabLst>
                          <a:tab pos="281305" algn="l"/>
                        </a:tabLst>
                      </a:pPr>
                      <a:r>
                        <a:rPr sz="2000" spc="-5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2000" spc="-25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2]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[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2000" spc="-5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000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2000" spc="-25" dirty="0">
                          <a:solidFill>
                            <a:srgbClr val="6AA84F"/>
                          </a:solidFill>
                          <a:latin typeface="Arial" panose="020B0604020202020204"/>
                          <a:cs typeface="Arial" panose="020B0604020202020204"/>
                        </a:rPr>
                        <a:t>2]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7"/>
          <p:cNvSpPr/>
          <p:nvPr/>
        </p:nvSpPr>
        <p:spPr>
          <a:xfrm>
            <a:off x="4670346" y="1773087"/>
            <a:ext cx="2487295" cy="1312545"/>
          </a:xfrm>
          <a:custGeom>
            <a:avLst/>
            <a:gdLst/>
            <a:ahLst/>
            <a:cxnLst/>
            <a:rect l="l" t="t" r="r" b="b"/>
            <a:pathLst>
              <a:path w="2487295" h="1312545">
                <a:moveTo>
                  <a:pt x="2486999" y="1312199"/>
                </a:moveTo>
                <a:lnTo>
                  <a:pt x="0" y="1312199"/>
                </a:lnTo>
                <a:lnTo>
                  <a:pt x="0" y="0"/>
                </a:lnTo>
                <a:lnTo>
                  <a:pt x="2486999" y="0"/>
                </a:lnTo>
                <a:lnTo>
                  <a:pt x="2486999" y="13121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 txBox="1"/>
          <p:nvPr/>
        </p:nvSpPr>
        <p:spPr>
          <a:xfrm>
            <a:off x="4670346" y="1773087"/>
            <a:ext cx="2487295" cy="131254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585"/>
              </a:spcBef>
            </a:pPr>
            <a:r>
              <a:rPr sz="2200" dirty="0">
                <a:latin typeface="Arial" panose="020B0604020202020204"/>
                <a:cs typeface="Arial" panose="020B0604020202020204"/>
              </a:rPr>
              <a:t>Matrix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 Multiply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9109" y="2263413"/>
            <a:ext cx="2389474" cy="707524"/>
          </a:xfrm>
          <a:prstGeom prst="rect">
            <a:avLst/>
          </a:prstGeom>
        </p:spPr>
      </p:pic>
      <p:sp>
        <p:nvSpPr>
          <p:cNvPr id="11" name="object 10"/>
          <p:cNvSpPr txBox="1"/>
          <p:nvPr/>
        </p:nvSpPr>
        <p:spPr>
          <a:xfrm>
            <a:off x="8528100" y="1253453"/>
            <a:ext cx="15354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y: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[N×M]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tabLst>
                <a:tab pos="493395" algn="l"/>
                <a:tab pos="775335" algn="l"/>
                <a:tab pos="1141730" algn="l"/>
              </a:tabLst>
            </a:pPr>
            <a:r>
              <a:rPr sz="2000" spc="-2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b="1" spc="-2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13</a:t>
            </a:r>
            <a:r>
              <a:rPr sz="2000" b="1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000" b="1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-</a:t>
            </a:r>
            <a:r>
              <a:rPr sz="2000" b="1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b="1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-6</a:t>
            </a:r>
            <a:r>
              <a:rPr sz="2000" b="1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tabLst>
                <a:tab pos="210820" algn="l"/>
                <a:tab pos="492125" algn="l"/>
                <a:tab pos="774700" algn="l"/>
                <a:tab pos="1197610" algn="l"/>
              </a:tabLst>
            </a:pP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2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17</a:t>
            </a:r>
            <a:r>
              <a:rPr sz="200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	1</a:t>
            </a:r>
            <a:r>
              <a:rPr sz="2000" spc="-5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8458200" y="2489200"/>
            <a:ext cx="16053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" marR="5080" indent="-46355">
              <a:lnSpc>
                <a:spcPct val="100000"/>
              </a:lnSpc>
              <a:spcBef>
                <a:spcPts val="100"/>
              </a:spcBef>
              <a:tabLst>
                <a:tab pos="269240" algn="l"/>
                <a:tab pos="551180" algn="l"/>
                <a:tab pos="112903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dL/dy:</a:t>
            </a:r>
            <a:r>
              <a:rPr sz="20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[N×M]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3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9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8420">
              <a:lnSpc>
                <a:spcPct val="100000"/>
              </a:lnSpc>
              <a:tabLst>
                <a:tab pos="565150" algn="l"/>
                <a:tab pos="847090" algn="l"/>
                <a:tab pos="1129030" algn="l"/>
              </a:tabLst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8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	6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" name="object 12"/>
          <p:cNvGrpSpPr/>
          <p:nvPr/>
        </p:nvGrpSpPr>
        <p:grpSpPr>
          <a:xfrm>
            <a:off x="3219683" y="2011292"/>
            <a:ext cx="1159510" cy="41275"/>
            <a:chOff x="1995725" y="874279"/>
            <a:chExt cx="1159510" cy="41275"/>
          </a:xfrm>
        </p:grpSpPr>
        <p:sp>
          <p:nvSpPr>
            <p:cNvPr id="14" name="object 13"/>
            <p:cNvSpPr/>
            <p:nvPr/>
          </p:nvSpPr>
          <p:spPr>
            <a:xfrm>
              <a:off x="1995725" y="894775"/>
              <a:ext cx="1111885" cy="0"/>
            </a:xfrm>
            <a:custGeom>
              <a:avLst/>
              <a:gdLst/>
              <a:ahLst/>
              <a:cxnLst/>
              <a:rect l="l" t="t" r="r" b="b"/>
              <a:pathLst>
                <a:path w="1111885">
                  <a:moveTo>
                    <a:pt x="0" y="0"/>
                  </a:moveTo>
                  <a:lnTo>
                    <a:pt x="1111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107075" y="8790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3107075" y="8790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6"/>
          <p:cNvGrpSpPr/>
          <p:nvPr/>
        </p:nvGrpSpPr>
        <p:grpSpPr>
          <a:xfrm>
            <a:off x="7456119" y="2943867"/>
            <a:ext cx="909319" cy="41275"/>
            <a:chOff x="6232161" y="1806854"/>
            <a:chExt cx="909319" cy="41275"/>
          </a:xfrm>
        </p:grpSpPr>
        <p:sp>
          <p:nvSpPr>
            <p:cNvPr id="18" name="object 17"/>
            <p:cNvSpPr/>
            <p:nvPr/>
          </p:nvSpPr>
          <p:spPr>
            <a:xfrm>
              <a:off x="6280149" y="1827350"/>
              <a:ext cx="861060" cy="0"/>
            </a:xfrm>
            <a:custGeom>
              <a:avLst/>
              <a:gdLst/>
              <a:ahLst/>
              <a:cxnLst/>
              <a:rect l="l" t="t" r="r" b="b"/>
              <a:pathLst>
                <a:path w="861059">
                  <a:moveTo>
                    <a:pt x="0" y="0"/>
                  </a:moveTo>
                  <a:lnTo>
                    <a:pt x="86084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6236924" y="181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/>
            <p:cNvSpPr/>
            <p:nvPr/>
          </p:nvSpPr>
          <p:spPr>
            <a:xfrm>
              <a:off x="6236924" y="1811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0"/>
          <p:cNvGrpSpPr/>
          <p:nvPr/>
        </p:nvGrpSpPr>
        <p:grpSpPr>
          <a:xfrm>
            <a:off x="7454207" y="1945967"/>
            <a:ext cx="878840" cy="41275"/>
            <a:chOff x="6230249" y="808954"/>
            <a:chExt cx="878840" cy="41275"/>
          </a:xfrm>
        </p:grpSpPr>
        <p:sp>
          <p:nvSpPr>
            <p:cNvPr id="22" name="object 21"/>
            <p:cNvSpPr/>
            <p:nvPr/>
          </p:nvSpPr>
          <p:spPr>
            <a:xfrm>
              <a:off x="6230249" y="829449"/>
              <a:ext cx="830580" cy="0"/>
            </a:xfrm>
            <a:custGeom>
              <a:avLst/>
              <a:gdLst/>
              <a:ahLst/>
              <a:cxnLst/>
              <a:rect l="l" t="t" r="r" b="b"/>
              <a:pathLst>
                <a:path w="830579">
                  <a:moveTo>
                    <a:pt x="0" y="0"/>
                  </a:moveTo>
                  <a:lnTo>
                    <a:pt x="830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/>
            <p:nvPr/>
          </p:nvSpPr>
          <p:spPr>
            <a:xfrm>
              <a:off x="7060499" y="81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/>
            <p:nvPr/>
          </p:nvSpPr>
          <p:spPr>
            <a:xfrm>
              <a:off x="7060499" y="81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4"/>
          <p:cNvGrpSpPr/>
          <p:nvPr/>
        </p:nvGrpSpPr>
        <p:grpSpPr>
          <a:xfrm>
            <a:off x="3214920" y="2859989"/>
            <a:ext cx="1149985" cy="258445"/>
            <a:chOff x="1990962" y="1722976"/>
            <a:chExt cx="1149985" cy="258445"/>
          </a:xfrm>
        </p:grpSpPr>
        <p:sp>
          <p:nvSpPr>
            <p:cNvPr id="26" name="object 25"/>
            <p:cNvSpPr/>
            <p:nvPr/>
          </p:nvSpPr>
          <p:spPr>
            <a:xfrm>
              <a:off x="1995725" y="1743128"/>
              <a:ext cx="1097915" cy="233679"/>
            </a:xfrm>
            <a:custGeom>
              <a:avLst/>
              <a:gdLst/>
              <a:ahLst/>
              <a:cxnLst/>
              <a:rect l="l" t="t" r="r" b="b"/>
              <a:pathLst>
                <a:path w="1097914" h="233680">
                  <a:moveTo>
                    <a:pt x="0" y="233224"/>
                  </a:moveTo>
                  <a:lnTo>
                    <a:pt x="109789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3090353" y="172773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6538" y="30778"/>
                  </a:moveTo>
                  <a:lnTo>
                    <a:pt x="0" y="0"/>
                  </a:lnTo>
                  <a:lnTo>
                    <a:pt x="45550" y="6407"/>
                  </a:lnTo>
                  <a:lnTo>
                    <a:pt x="6538" y="3077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3090353" y="172773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6538" y="30778"/>
                  </a:moveTo>
                  <a:lnTo>
                    <a:pt x="45550" y="6407"/>
                  </a:lnTo>
                  <a:lnTo>
                    <a:pt x="0" y="0"/>
                  </a:lnTo>
                  <a:lnTo>
                    <a:pt x="6538" y="3077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/>
          <p:cNvSpPr txBox="1"/>
          <p:nvPr/>
        </p:nvSpPr>
        <p:spPr>
          <a:xfrm>
            <a:off x="3887904" y="3176228"/>
            <a:ext cx="4396553" cy="219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8990" marR="799465" indent="56007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Jacobians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: </a:t>
            </a:r>
            <a:r>
              <a:rPr sz="2000" dirty="0">
                <a:latin typeface="Arial" panose="020B0604020202020204"/>
                <a:cs typeface="Arial" panose="020B0604020202020204"/>
              </a:rPr>
              <a:t>dy/dx:</a:t>
            </a:r>
            <a:r>
              <a:rPr sz="20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[(N×D)×(N×M)]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766445">
              <a:lnSpc>
                <a:spcPct val="100000"/>
              </a:lnSpc>
            </a:pPr>
            <a:r>
              <a:rPr sz="2000" dirty="0">
                <a:latin typeface="Arial" panose="020B0604020202020204"/>
                <a:cs typeface="Arial" panose="020B0604020202020204"/>
              </a:rPr>
              <a:t>dy/dw:</a:t>
            </a:r>
            <a:r>
              <a:rPr sz="20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[(D×M)×(N×M)]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13715" marR="505460" algn="ctr">
              <a:lnSpc>
                <a:spcPct val="100000"/>
              </a:lnSpc>
              <a:spcBef>
                <a:spcPts val="1205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For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a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neural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net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we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may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have </a:t>
            </a:r>
            <a:r>
              <a:rPr sz="1800" dirty="0">
                <a:latin typeface="Arial" panose="020B0604020202020204"/>
                <a:cs typeface="Arial" panose="020B0604020202020204"/>
              </a:rPr>
              <a:t>N=64,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D=M=4096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12065" marR="5080" algn="ctr">
              <a:lnSpc>
                <a:spcPct val="100000"/>
              </a:lnSpc>
            </a:pPr>
            <a:r>
              <a:rPr sz="1800" dirty="0">
                <a:latin typeface="Arial" panose="020B0604020202020204"/>
                <a:cs typeface="Arial" panose="020B0604020202020204"/>
              </a:rPr>
              <a:t>Each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Jacobian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takes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~256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GB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of </a:t>
            </a:r>
            <a:r>
              <a:rPr sz="1800" dirty="0">
                <a:latin typeface="Arial" panose="020B0604020202020204"/>
                <a:cs typeface="Arial" panose="020B0604020202020204"/>
              </a:rPr>
              <a:t>memory!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Must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work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with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them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 implicitly!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28800" y="1233325"/>
            <a:ext cx="8218976" cy="2805275"/>
            <a:chOff x="2073154" y="1507453"/>
            <a:chExt cx="8218976" cy="2805275"/>
          </a:xfrm>
        </p:grpSpPr>
        <p:sp>
          <p:nvSpPr>
            <p:cNvPr id="4" name="object 3"/>
            <p:cNvSpPr txBox="1"/>
            <p:nvPr/>
          </p:nvSpPr>
          <p:spPr>
            <a:xfrm>
              <a:off x="2108488" y="2068825"/>
              <a:ext cx="1094066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x: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2108487" y="2373625"/>
              <a:ext cx="1238885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23520" algn="l"/>
                  <a:tab pos="576580" algn="l"/>
                  <a:tab pos="85788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-3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589915" algn="l"/>
                  <a:tab pos="942340" algn="l"/>
                </a:tabLst>
              </a:pP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2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2073154" y="3055503"/>
              <a:ext cx="1308735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0495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[D×M]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9685">
                <a:lnSpc>
                  <a:spcPct val="100000"/>
                </a:lnSpc>
                <a:tabLst>
                  <a:tab pos="229870" algn="l"/>
                  <a:tab pos="512445" algn="l"/>
                  <a:tab pos="794385" algn="l"/>
                  <a:tab pos="107632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6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4898946" y="2027087"/>
              <a:ext cx="2487295" cy="1312545"/>
            </a:xfrm>
            <a:custGeom>
              <a:avLst/>
              <a:gdLst/>
              <a:ahLst/>
              <a:cxnLst/>
              <a:rect l="l" t="t" r="r" b="b"/>
              <a:pathLst>
                <a:path w="2487295" h="1312545">
                  <a:moveTo>
                    <a:pt x="2486999" y="1312199"/>
                  </a:moveTo>
                  <a:lnTo>
                    <a:pt x="0" y="1312199"/>
                  </a:lnTo>
                  <a:lnTo>
                    <a:pt x="0" y="0"/>
                  </a:lnTo>
                  <a:lnTo>
                    <a:pt x="2486999" y="0"/>
                  </a:lnTo>
                  <a:lnTo>
                    <a:pt x="2486999" y="1312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4898946" y="2027087"/>
              <a:ext cx="2487295" cy="1312545"/>
            </a:xfrm>
            <a:prstGeom prst="rect">
              <a:avLst/>
            </a:prstGeom>
            <a:ln w="9524">
              <a:solidFill>
                <a:srgbClr val="595959"/>
              </a:solidFill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L="350520">
                <a:lnSpc>
                  <a:spcPct val="100000"/>
                </a:lnSpc>
                <a:spcBef>
                  <a:spcPts val="585"/>
                </a:spcBef>
              </a:pPr>
              <a:r>
                <a:rPr sz="2200" dirty="0">
                  <a:latin typeface="Arial" panose="020B0604020202020204"/>
                  <a:cs typeface="Arial" panose="020B0604020202020204"/>
                </a:rPr>
                <a:t>Matrix</a:t>
              </a:r>
              <a:r>
                <a:rPr sz="2200" spc="-10" dirty="0">
                  <a:latin typeface="Arial" panose="020B0604020202020204"/>
                  <a:cs typeface="Arial" panose="020B0604020202020204"/>
                </a:rPr>
                <a:t> Multiply</a:t>
              </a:r>
              <a:endParaRPr sz="220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9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7709" y="2517413"/>
              <a:ext cx="2389474" cy="707524"/>
            </a:xfrm>
            <a:prstGeom prst="rect">
              <a:avLst/>
            </a:prstGeom>
          </p:spPr>
        </p:pic>
        <p:sp>
          <p:nvSpPr>
            <p:cNvPr id="10" name="object 9"/>
            <p:cNvSpPr txBox="1"/>
            <p:nvPr/>
          </p:nvSpPr>
          <p:spPr>
            <a:xfrm>
              <a:off x="8756700" y="1507453"/>
              <a:ext cx="15354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y: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493395" algn="l"/>
                  <a:tab pos="775335" algn="l"/>
                  <a:tab pos="1141730" algn="l"/>
                </a:tabLst>
              </a:pP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b="1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13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9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-6</a:t>
              </a:r>
              <a:r>
                <a:rPr sz="2000" b="1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210820" algn="l"/>
                  <a:tab pos="492125" algn="l"/>
                  <a:tab pos="774700" algn="l"/>
                  <a:tab pos="119761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5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17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8686679" y="2743163"/>
              <a:ext cx="1605280" cy="9359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8420" marR="5080" indent="-46355">
                <a:lnSpc>
                  <a:spcPct val="100000"/>
                </a:lnSpc>
                <a:spcBef>
                  <a:spcPts val="100"/>
                </a:spcBef>
                <a:tabLst>
                  <a:tab pos="269240" algn="l"/>
                  <a:tab pos="551180" algn="l"/>
                  <a:tab pos="1129030" algn="l"/>
                </a:tabLst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dL/dy: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3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9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58420">
                <a:lnSpc>
                  <a:spcPct val="100000"/>
                </a:lnSpc>
                <a:tabLst>
                  <a:tab pos="565150" algn="l"/>
                  <a:tab pos="847090" algn="l"/>
                  <a:tab pos="1129030" algn="l"/>
                </a:tabLst>
              </a:pP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8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6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2" name="object 11"/>
            <p:cNvGrpSpPr/>
            <p:nvPr/>
          </p:nvGrpSpPr>
          <p:grpSpPr>
            <a:xfrm>
              <a:off x="3448283" y="2265292"/>
              <a:ext cx="1159510" cy="41275"/>
              <a:chOff x="1995725" y="874279"/>
              <a:chExt cx="1159510" cy="41275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995725" y="894775"/>
                <a:ext cx="1111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11885">
                    <a:moveTo>
                      <a:pt x="0" y="0"/>
                    </a:moveTo>
                    <a:lnTo>
                      <a:pt x="11113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5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43225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15"/>
            <p:cNvGrpSpPr/>
            <p:nvPr/>
          </p:nvGrpSpPr>
          <p:grpSpPr>
            <a:xfrm>
              <a:off x="7684719" y="3197867"/>
              <a:ext cx="909319" cy="41275"/>
              <a:chOff x="6232161" y="1806854"/>
              <a:chExt cx="909319" cy="41275"/>
            </a:xfrm>
          </p:grpSpPr>
          <p:sp>
            <p:nvSpPr>
              <p:cNvPr id="17" name="object 16"/>
              <p:cNvSpPr/>
              <p:nvPr/>
            </p:nvSpPr>
            <p:spPr>
              <a:xfrm>
                <a:off x="6280149" y="1827350"/>
                <a:ext cx="861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61059">
                    <a:moveTo>
                      <a:pt x="0" y="0"/>
                    </a:moveTo>
                    <a:lnTo>
                      <a:pt x="860849" y="0"/>
                    </a:lnTo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31465"/>
                    </a:moveTo>
                    <a:lnTo>
                      <a:pt x="0" y="15732"/>
                    </a:lnTo>
                    <a:lnTo>
                      <a:pt x="43225" y="0"/>
                    </a:lnTo>
                    <a:lnTo>
                      <a:pt x="43225" y="3146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0"/>
                    </a:moveTo>
                    <a:lnTo>
                      <a:pt x="0" y="15732"/>
                    </a:lnTo>
                    <a:lnTo>
                      <a:pt x="43225" y="31465"/>
                    </a:lnTo>
                    <a:lnTo>
                      <a:pt x="43225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7682807" y="2199967"/>
              <a:ext cx="878840" cy="41275"/>
              <a:chOff x="6230249" y="808954"/>
              <a:chExt cx="878840" cy="4127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6230249" y="829449"/>
                <a:ext cx="830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0579">
                    <a:moveTo>
                      <a:pt x="0" y="0"/>
                    </a:moveTo>
                    <a:lnTo>
                      <a:pt x="8302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4143958" y="3372928"/>
              <a:ext cx="219392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What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parts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y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are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affected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by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one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element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x?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5" name="object 24"/>
            <p:cNvGrpSpPr/>
            <p:nvPr/>
          </p:nvGrpSpPr>
          <p:grpSpPr>
            <a:xfrm>
              <a:off x="3443520" y="3113989"/>
              <a:ext cx="1149985" cy="258445"/>
              <a:chOff x="1990962" y="1722976"/>
              <a:chExt cx="1149985" cy="258445"/>
            </a:xfrm>
          </p:grpSpPr>
          <p:sp>
            <p:nvSpPr>
              <p:cNvPr id="26" name="object 25"/>
              <p:cNvSpPr/>
              <p:nvPr/>
            </p:nvSpPr>
            <p:spPr>
              <a:xfrm>
                <a:off x="1995725" y="1743128"/>
                <a:ext cx="1097915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1097914" h="233680">
                    <a:moveTo>
                      <a:pt x="0" y="233224"/>
                    </a:moveTo>
                    <a:lnTo>
                      <a:pt x="1097897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6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0" y="0"/>
                    </a:lnTo>
                    <a:lnTo>
                      <a:pt x="45550" y="6407"/>
                    </a:lnTo>
                    <a:lnTo>
                      <a:pt x="6538" y="3077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7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45550" y="6407"/>
                    </a:lnTo>
                    <a:lnTo>
                      <a:pt x="0" y="0"/>
                    </a:lnTo>
                    <a:lnTo>
                      <a:pt x="6538" y="30778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9" name="object 28"/>
            <p:cNvSpPr/>
            <p:nvPr/>
          </p:nvSpPr>
          <p:spPr>
            <a:xfrm>
              <a:off x="2603936" y="2441851"/>
              <a:ext cx="332105" cy="281305"/>
            </a:xfrm>
            <a:custGeom>
              <a:avLst/>
              <a:gdLst/>
              <a:ahLst/>
              <a:cxnLst/>
              <a:rect l="l" t="t" r="r" b="b"/>
              <a:pathLst>
                <a:path w="332105" h="281305">
                  <a:moveTo>
                    <a:pt x="253" y="0"/>
                  </a:moveTo>
                  <a:lnTo>
                    <a:pt x="332053" y="299"/>
                  </a:lnTo>
                  <a:lnTo>
                    <a:pt x="331799" y="280799"/>
                  </a:lnTo>
                  <a:lnTo>
                    <a:pt x="0" y="280499"/>
                  </a:lnTo>
                  <a:lnTo>
                    <a:pt x="253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28800" y="1248843"/>
            <a:ext cx="8227128" cy="4237557"/>
            <a:chOff x="2446002" y="1253453"/>
            <a:chExt cx="8227128" cy="4237557"/>
          </a:xfrm>
        </p:grpSpPr>
        <p:sp>
          <p:nvSpPr>
            <p:cNvPr id="4" name="object 3"/>
            <p:cNvSpPr txBox="1"/>
            <p:nvPr/>
          </p:nvSpPr>
          <p:spPr>
            <a:xfrm>
              <a:off x="2446002" y="1814825"/>
              <a:ext cx="1137551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x: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2489487" y="2119625"/>
              <a:ext cx="1238885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23520" algn="l"/>
                  <a:tab pos="576580" algn="l"/>
                  <a:tab pos="85788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-3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589915" algn="l"/>
                  <a:tab pos="942340" algn="l"/>
                </a:tabLst>
              </a:pP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2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2454154" y="2801503"/>
              <a:ext cx="1308735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0495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[D×M]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9685">
                <a:lnSpc>
                  <a:spcPct val="100000"/>
                </a:lnSpc>
                <a:tabLst>
                  <a:tab pos="229870" algn="l"/>
                  <a:tab pos="512445" algn="l"/>
                  <a:tab pos="794385" algn="l"/>
                  <a:tab pos="107632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6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5279946" y="1773087"/>
              <a:ext cx="2487295" cy="1312545"/>
            </a:xfrm>
            <a:custGeom>
              <a:avLst/>
              <a:gdLst/>
              <a:ahLst/>
              <a:cxnLst/>
              <a:rect l="l" t="t" r="r" b="b"/>
              <a:pathLst>
                <a:path w="2487295" h="1312545">
                  <a:moveTo>
                    <a:pt x="2486999" y="1312199"/>
                  </a:moveTo>
                  <a:lnTo>
                    <a:pt x="0" y="1312199"/>
                  </a:lnTo>
                  <a:lnTo>
                    <a:pt x="0" y="0"/>
                  </a:lnTo>
                  <a:lnTo>
                    <a:pt x="2486999" y="0"/>
                  </a:lnTo>
                  <a:lnTo>
                    <a:pt x="2486999" y="1312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5279946" y="1773087"/>
              <a:ext cx="2487295" cy="1312545"/>
            </a:xfrm>
            <a:prstGeom prst="rect">
              <a:avLst/>
            </a:prstGeom>
            <a:ln w="9524">
              <a:solidFill>
                <a:srgbClr val="595959"/>
              </a:solidFill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L="350520">
                <a:lnSpc>
                  <a:spcPct val="100000"/>
                </a:lnSpc>
                <a:spcBef>
                  <a:spcPts val="585"/>
                </a:spcBef>
              </a:pPr>
              <a:r>
                <a:rPr sz="2200" dirty="0">
                  <a:latin typeface="Arial" panose="020B0604020202020204"/>
                  <a:cs typeface="Arial" panose="020B0604020202020204"/>
                </a:rPr>
                <a:t>Matrix</a:t>
              </a:r>
              <a:r>
                <a:rPr sz="2200" spc="-10" dirty="0">
                  <a:latin typeface="Arial" panose="020B0604020202020204"/>
                  <a:cs typeface="Arial" panose="020B0604020202020204"/>
                </a:rPr>
                <a:t> Multiply</a:t>
              </a:r>
              <a:endParaRPr sz="220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9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8709" y="2263413"/>
              <a:ext cx="2389474" cy="707524"/>
            </a:xfrm>
            <a:prstGeom prst="rect">
              <a:avLst/>
            </a:prstGeom>
          </p:spPr>
        </p:pic>
        <p:sp>
          <p:nvSpPr>
            <p:cNvPr id="10" name="object 9"/>
            <p:cNvSpPr txBox="1"/>
            <p:nvPr/>
          </p:nvSpPr>
          <p:spPr>
            <a:xfrm>
              <a:off x="9137700" y="1253453"/>
              <a:ext cx="15354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y: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493395" algn="l"/>
                  <a:tab pos="775335" algn="l"/>
                  <a:tab pos="1141730" algn="l"/>
                </a:tabLst>
              </a:pP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b="1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13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9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-6</a:t>
              </a:r>
              <a:r>
                <a:rPr sz="2000" b="1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210820" algn="l"/>
                  <a:tab pos="492125" algn="l"/>
                  <a:tab pos="774700" algn="l"/>
                  <a:tab pos="119761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5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17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9067782" y="2489163"/>
              <a:ext cx="1599565" cy="9359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8420" marR="5080" indent="-46355">
                <a:lnSpc>
                  <a:spcPct val="100000"/>
                </a:lnSpc>
                <a:spcBef>
                  <a:spcPts val="100"/>
                </a:spcBef>
                <a:tabLst>
                  <a:tab pos="269240" algn="l"/>
                  <a:tab pos="551180" algn="l"/>
                  <a:tab pos="1129030" algn="l"/>
                </a:tabLst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dL/dy: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3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9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58420">
                <a:lnSpc>
                  <a:spcPct val="100000"/>
                </a:lnSpc>
                <a:tabLst>
                  <a:tab pos="565150" algn="l"/>
                  <a:tab pos="847090" algn="l"/>
                  <a:tab pos="1129030" algn="l"/>
                </a:tabLst>
              </a:pP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8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6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2" name="object 11"/>
            <p:cNvGrpSpPr/>
            <p:nvPr/>
          </p:nvGrpSpPr>
          <p:grpSpPr>
            <a:xfrm>
              <a:off x="3829283" y="2011292"/>
              <a:ext cx="1159510" cy="41275"/>
              <a:chOff x="1995725" y="874279"/>
              <a:chExt cx="1159510" cy="41275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995725" y="894775"/>
                <a:ext cx="1111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11885">
                    <a:moveTo>
                      <a:pt x="0" y="0"/>
                    </a:moveTo>
                    <a:lnTo>
                      <a:pt x="11113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5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43225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15"/>
            <p:cNvGrpSpPr/>
            <p:nvPr/>
          </p:nvGrpSpPr>
          <p:grpSpPr>
            <a:xfrm>
              <a:off x="8065719" y="2943867"/>
              <a:ext cx="909319" cy="41275"/>
              <a:chOff x="6232161" y="1806854"/>
              <a:chExt cx="909319" cy="41275"/>
            </a:xfrm>
          </p:grpSpPr>
          <p:sp>
            <p:nvSpPr>
              <p:cNvPr id="17" name="object 16"/>
              <p:cNvSpPr/>
              <p:nvPr/>
            </p:nvSpPr>
            <p:spPr>
              <a:xfrm>
                <a:off x="6280149" y="1827350"/>
                <a:ext cx="861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61059">
                    <a:moveTo>
                      <a:pt x="0" y="0"/>
                    </a:moveTo>
                    <a:lnTo>
                      <a:pt x="860849" y="0"/>
                    </a:lnTo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31465"/>
                    </a:moveTo>
                    <a:lnTo>
                      <a:pt x="0" y="15732"/>
                    </a:lnTo>
                    <a:lnTo>
                      <a:pt x="43225" y="0"/>
                    </a:lnTo>
                    <a:lnTo>
                      <a:pt x="43225" y="3146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0"/>
                    </a:moveTo>
                    <a:lnTo>
                      <a:pt x="0" y="15732"/>
                    </a:lnTo>
                    <a:lnTo>
                      <a:pt x="43225" y="31465"/>
                    </a:lnTo>
                    <a:lnTo>
                      <a:pt x="43225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8063807" y="1945967"/>
              <a:ext cx="878840" cy="41275"/>
              <a:chOff x="6230249" y="808954"/>
              <a:chExt cx="878840" cy="4127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6230249" y="829449"/>
                <a:ext cx="830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0579">
                    <a:moveTo>
                      <a:pt x="0" y="0"/>
                    </a:moveTo>
                    <a:lnTo>
                      <a:pt x="8302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4524958" y="3118928"/>
              <a:ext cx="219392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What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parts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y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are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affected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by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one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element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x?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4"/>
            <p:cNvSpPr txBox="1"/>
            <p:nvPr/>
          </p:nvSpPr>
          <p:spPr>
            <a:xfrm>
              <a:off x="4524958" y="4033328"/>
              <a:ext cx="2148840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  <a:tabLst>
                  <a:tab pos="969010" algn="l"/>
                </a:tabLst>
              </a:pPr>
              <a:r>
                <a:rPr sz="2000" b="1" spc="-25" dirty="0">
                  <a:latin typeface="Arial" panose="020B0604020202020204"/>
                  <a:cs typeface="Arial" panose="020B0604020202020204"/>
                </a:rPr>
                <a:t>A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affects</a:t>
              </a:r>
              <a:r>
                <a:rPr sz="2000" spc="-8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the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whole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row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6" name="object 25"/>
            <p:cNvGrpSpPr/>
            <p:nvPr/>
          </p:nvGrpSpPr>
          <p:grpSpPr>
            <a:xfrm>
              <a:off x="3824520" y="2859989"/>
              <a:ext cx="1149985" cy="258445"/>
              <a:chOff x="1990962" y="1722976"/>
              <a:chExt cx="1149985" cy="258445"/>
            </a:xfrm>
          </p:grpSpPr>
          <p:sp>
            <p:nvSpPr>
              <p:cNvPr id="27" name="object 26"/>
              <p:cNvSpPr/>
              <p:nvPr/>
            </p:nvSpPr>
            <p:spPr>
              <a:xfrm>
                <a:off x="1995725" y="1743128"/>
                <a:ext cx="1097915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1097914" h="233680">
                    <a:moveTo>
                      <a:pt x="0" y="233224"/>
                    </a:moveTo>
                    <a:lnTo>
                      <a:pt x="1097897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7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0" y="0"/>
                    </a:lnTo>
                    <a:lnTo>
                      <a:pt x="45550" y="6407"/>
                    </a:lnTo>
                    <a:lnTo>
                      <a:pt x="6538" y="3077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8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45550" y="6407"/>
                    </a:lnTo>
                    <a:lnTo>
                      <a:pt x="0" y="0"/>
                    </a:lnTo>
                    <a:lnTo>
                      <a:pt x="6538" y="30778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object 29"/>
            <p:cNvSpPr/>
            <p:nvPr/>
          </p:nvSpPr>
          <p:spPr>
            <a:xfrm>
              <a:off x="2984936" y="2187851"/>
              <a:ext cx="332105" cy="281305"/>
            </a:xfrm>
            <a:custGeom>
              <a:avLst/>
              <a:gdLst/>
              <a:ahLst/>
              <a:cxnLst/>
              <a:rect l="l" t="t" r="r" b="b"/>
              <a:pathLst>
                <a:path w="332105" h="281305">
                  <a:moveTo>
                    <a:pt x="253" y="0"/>
                  </a:moveTo>
                  <a:lnTo>
                    <a:pt x="332053" y="299"/>
                  </a:lnTo>
                  <a:lnTo>
                    <a:pt x="331799" y="280799"/>
                  </a:lnTo>
                  <a:lnTo>
                    <a:pt x="0" y="280499"/>
                  </a:lnTo>
                  <a:lnTo>
                    <a:pt x="253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9225621" y="1584126"/>
              <a:ext cx="1334770" cy="305435"/>
            </a:xfrm>
            <a:custGeom>
              <a:avLst/>
              <a:gdLst/>
              <a:ahLst/>
              <a:cxnLst/>
              <a:rect l="l" t="t" r="r" b="b"/>
              <a:pathLst>
                <a:path w="1334770" h="305434">
                  <a:moveTo>
                    <a:pt x="205" y="0"/>
                  </a:moveTo>
                  <a:lnTo>
                    <a:pt x="1334605" y="900"/>
                  </a:lnTo>
                  <a:lnTo>
                    <a:pt x="1334399" y="305100"/>
                  </a:lnTo>
                  <a:lnTo>
                    <a:pt x="0" y="304199"/>
                  </a:lnTo>
                  <a:lnTo>
                    <a:pt x="205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2107" y="4752326"/>
              <a:ext cx="2799189" cy="738684"/>
            </a:xfrm>
            <a:prstGeom prst="rect">
              <a:avLst/>
            </a:prstGeom>
          </p:spPr>
        </p:pic>
        <p:pic>
          <p:nvPicPr>
            <p:cNvPr id="33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687" y="4418146"/>
              <a:ext cx="437831" cy="269431"/>
            </a:xfrm>
            <a:prstGeom prst="rect">
              <a:avLst/>
            </a:prstGeom>
          </p:spPr>
        </p:pic>
        <p:sp>
          <p:nvSpPr>
            <p:cNvPr id="34" name="object 33"/>
            <p:cNvSpPr/>
            <p:nvPr/>
          </p:nvSpPr>
          <p:spPr>
            <a:xfrm>
              <a:off x="9309532" y="2809413"/>
              <a:ext cx="1047750" cy="316230"/>
            </a:xfrm>
            <a:custGeom>
              <a:avLst/>
              <a:gdLst/>
              <a:ahLst/>
              <a:cxnLst/>
              <a:rect l="l" t="t" r="r" b="b"/>
              <a:pathLst>
                <a:path w="1047750" h="316230">
                  <a:moveTo>
                    <a:pt x="269" y="0"/>
                  </a:moveTo>
                  <a:lnTo>
                    <a:pt x="1047569" y="899"/>
                  </a:lnTo>
                  <a:lnTo>
                    <a:pt x="1047299" y="315899"/>
                  </a:lnTo>
                  <a:lnTo>
                    <a:pt x="0" y="314999"/>
                  </a:lnTo>
                  <a:lnTo>
                    <a:pt x="269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5" name="object 34"/>
            <p:cNvGrpSpPr/>
            <p:nvPr/>
          </p:nvGrpSpPr>
          <p:grpSpPr>
            <a:xfrm>
              <a:off x="4836987" y="4094502"/>
              <a:ext cx="622935" cy="262255"/>
              <a:chOff x="3003429" y="2957489"/>
              <a:chExt cx="622935" cy="262255"/>
            </a:xfrm>
          </p:grpSpPr>
          <p:pic>
            <p:nvPicPr>
              <p:cNvPr id="36" name="object 3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22479" y="2976539"/>
                <a:ext cx="502645" cy="224024"/>
              </a:xfrm>
              <a:prstGeom prst="rect">
                <a:avLst/>
              </a:prstGeom>
            </p:spPr>
          </p:pic>
          <p:sp>
            <p:nvSpPr>
              <p:cNvPr id="37" name="object 36"/>
              <p:cNvSpPr/>
              <p:nvPr/>
            </p:nvSpPr>
            <p:spPr>
              <a:xfrm>
                <a:off x="3012954" y="2967014"/>
                <a:ext cx="603885" cy="243204"/>
              </a:xfrm>
              <a:custGeom>
                <a:avLst/>
                <a:gdLst/>
                <a:ahLst/>
                <a:cxnLst/>
                <a:rect l="l" t="t" r="r" b="b"/>
                <a:pathLst>
                  <a:path w="603885" h="243205">
                    <a:moveTo>
                      <a:pt x="0" y="0"/>
                    </a:moveTo>
                    <a:lnTo>
                      <a:pt x="603374" y="0"/>
                    </a:lnTo>
                    <a:lnTo>
                      <a:pt x="603374" y="243074"/>
                    </a:lnTo>
                    <a:lnTo>
                      <a:pt x="0" y="2430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839424" y="1219200"/>
            <a:ext cx="8218976" cy="4237557"/>
            <a:chOff x="2377954" y="1253453"/>
            <a:chExt cx="8218976" cy="4237557"/>
          </a:xfrm>
        </p:grpSpPr>
        <p:sp>
          <p:nvSpPr>
            <p:cNvPr id="4" name="object 3"/>
            <p:cNvSpPr txBox="1"/>
            <p:nvPr/>
          </p:nvSpPr>
          <p:spPr>
            <a:xfrm>
              <a:off x="2558028" y="1814825"/>
              <a:ext cx="115157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x: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2413287" y="2119625"/>
              <a:ext cx="1238885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23520" algn="l"/>
                  <a:tab pos="576580" algn="l"/>
                  <a:tab pos="85788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-3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589915" algn="l"/>
                  <a:tab pos="942340" algn="l"/>
                </a:tabLst>
              </a:pP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2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2377954" y="2801503"/>
              <a:ext cx="1308735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0495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[D×M]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9685">
                <a:lnSpc>
                  <a:spcPct val="100000"/>
                </a:lnSpc>
                <a:tabLst>
                  <a:tab pos="229870" algn="l"/>
                  <a:tab pos="512445" algn="l"/>
                  <a:tab pos="794385" algn="l"/>
                  <a:tab pos="107632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6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5203746" y="1773087"/>
              <a:ext cx="2487295" cy="1312545"/>
            </a:xfrm>
            <a:custGeom>
              <a:avLst/>
              <a:gdLst/>
              <a:ahLst/>
              <a:cxnLst/>
              <a:rect l="l" t="t" r="r" b="b"/>
              <a:pathLst>
                <a:path w="2487295" h="1312545">
                  <a:moveTo>
                    <a:pt x="2486999" y="1312199"/>
                  </a:moveTo>
                  <a:lnTo>
                    <a:pt x="0" y="1312199"/>
                  </a:lnTo>
                  <a:lnTo>
                    <a:pt x="0" y="0"/>
                  </a:lnTo>
                  <a:lnTo>
                    <a:pt x="2486999" y="0"/>
                  </a:lnTo>
                  <a:lnTo>
                    <a:pt x="2486999" y="1312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5203746" y="1773087"/>
              <a:ext cx="2487295" cy="1312545"/>
            </a:xfrm>
            <a:prstGeom prst="rect">
              <a:avLst/>
            </a:prstGeom>
            <a:ln w="9524">
              <a:solidFill>
                <a:srgbClr val="595959"/>
              </a:solidFill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L="350520">
                <a:lnSpc>
                  <a:spcPct val="100000"/>
                </a:lnSpc>
                <a:spcBef>
                  <a:spcPts val="585"/>
                </a:spcBef>
              </a:pPr>
              <a:r>
                <a:rPr sz="2200" dirty="0">
                  <a:latin typeface="Arial" panose="020B0604020202020204"/>
                  <a:cs typeface="Arial" panose="020B0604020202020204"/>
                </a:rPr>
                <a:t>Matrix</a:t>
              </a:r>
              <a:r>
                <a:rPr sz="2200" spc="-10" dirty="0">
                  <a:latin typeface="Arial" panose="020B0604020202020204"/>
                  <a:cs typeface="Arial" panose="020B0604020202020204"/>
                </a:rPr>
                <a:t> Multiply</a:t>
              </a:r>
              <a:endParaRPr sz="220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9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509" y="2263413"/>
              <a:ext cx="2389474" cy="707524"/>
            </a:xfrm>
            <a:prstGeom prst="rect">
              <a:avLst/>
            </a:prstGeom>
          </p:spPr>
        </p:pic>
        <p:sp>
          <p:nvSpPr>
            <p:cNvPr id="10" name="object 9"/>
            <p:cNvSpPr txBox="1"/>
            <p:nvPr/>
          </p:nvSpPr>
          <p:spPr>
            <a:xfrm>
              <a:off x="9061500" y="1253453"/>
              <a:ext cx="15354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y: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493395" algn="l"/>
                  <a:tab pos="775335" algn="l"/>
                  <a:tab pos="1141730" algn="l"/>
                </a:tabLst>
              </a:pP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b="1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13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9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-6</a:t>
              </a:r>
              <a:r>
                <a:rPr sz="2000" b="1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210820" algn="l"/>
                  <a:tab pos="492125" algn="l"/>
                  <a:tab pos="774700" algn="l"/>
                  <a:tab pos="119761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5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17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8991600" y="2489200"/>
              <a:ext cx="16053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8420" marR="5080" indent="-46355">
                <a:lnSpc>
                  <a:spcPct val="100000"/>
                </a:lnSpc>
                <a:spcBef>
                  <a:spcPts val="100"/>
                </a:spcBef>
                <a:tabLst>
                  <a:tab pos="269240" algn="l"/>
                  <a:tab pos="551180" algn="l"/>
                  <a:tab pos="1129030" algn="l"/>
                </a:tabLst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dL/dy: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3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9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58420">
                <a:lnSpc>
                  <a:spcPct val="100000"/>
                </a:lnSpc>
                <a:tabLst>
                  <a:tab pos="565150" algn="l"/>
                  <a:tab pos="847090" algn="l"/>
                  <a:tab pos="1129030" algn="l"/>
                </a:tabLst>
              </a:pP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8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6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2" name="object 11"/>
            <p:cNvGrpSpPr/>
            <p:nvPr/>
          </p:nvGrpSpPr>
          <p:grpSpPr>
            <a:xfrm>
              <a:off x="3753083" y="2011292"/>
              <a:ext cx="1159510" cy="41275"/>
              <a:chOff x="1995725" y="874279"/>
              <a:chExt cx="1159510" cy="41275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995725" y="894775"/>
                <a:ext cx="1111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11885">
                    <a:moveTo>
                      <a:pt x="0" y="0"/>
                    </a:moveTo>
                    <a:lnTo>
                      <a:pt x="11113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5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43225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15"/>
            <p:cNvGrpSpPr/>
            <p:nvPr/>
          </p:nvGrpSpPr>
          <p:grpSpPr>
            <a:xfrm>
              <a:off x="7989519" y="2943867"/>
              <a:ext cx="909319" cy="41275"/>
              <a:chOff x="6232161" y="1806854"/>
              <a:chExt cx="909319" cy="41275"/>
            </a:xfrm>
          </p:grpSpPr>
          <p:sp>
            <p:nvSpPr>
              <p:cNvPr id="17" name="object 16"/>
              <p:cNvSpPr/>
              <p:nvPr/>
            </p:nvSpPr>
            <p:spPr>
              <a:xfrm>
                <a:off x="6280149" y="1827350"/>
                <a:ext cx="861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61059">
                    <a:moveTo>
                      <a:pt x="0" y="0"/>
                    </a:moveTo>
                    <a:lnTo>
                      <a:pt x="860849" y="0"/>
                    </a:lnTo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31465"/>
                    </a:moveTo>
                    <a:lnTo>
                      <a:pt x="0" y="15732"/>
                    </a:lnTo>
                    <a:lnTo>
                      <a:pt x="43225" y="0"/>
                    </a:lnTo>
                    <a:lnTo>
                      <a:pt x="43225" y="3146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0"/>
                    </a:moveTo>
                    <a:lnTo>
                      <a:pt x="0" y="15732"/>
                    </a:lnTo>
                    <a:lnTo>
                      <a:pt x="43225" y="31465"/>
                    </a:lnTo>
                    <a:lnTo>
                      <a:pt x="43225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7987607" y="1945967"/>
              <a:ext cx="878840" cy="41275"/>
              <a:chOff x="6230249" y="808954"/>
              <a:chExt cx="878840" cy="4127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6230249" y="829449"/>
                <a:ext cx="830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0579">
                    <a:moveTo>
                      <a:pt x="0" y="0"/>
                    </a:moveTo>
                    <a:lnTo>
                      <a:pt x="8302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4448758" y="3118928"/>
              <a:ext cx="219392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What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parts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y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are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affected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by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one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element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x?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4"/>
            <p:cNvSpPr txBox="1"/>
            <p:nvPr/>
          </p:nvSpPr>
          <p:spPr>
            <a:xfrm>
              <a:off x="4448758" y="4033328"/>
              <a:ext cx="2148840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  <a:tabLst>
                  <a:tab pos="969010" algn="l"/>
                </a:tabLst>
              </a:pPr>
              <a:r>
                <a:rPr sz="2000" b="1" spc="-25" dirty="0">
                  <a:latin typeface="Arial" panose="020B0604020202020204"/>
                  <a:cs typeface="Arial" panose="020B0604020202020204"/>
                </a:rPr>
                <a:t>A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affects</a:t>
              </a:r>
              <a:r>
                <a:rPr sz="2000" spc="-8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the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whole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row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6" name="object 25"/>
            <p:cNvGrpSpPr/>
            <p:nvPr/>
          </p:nvGrpSpPr>
          <p:grpSpPr>
            <a:xfrm>
              <a:off x="3748320" y="2859989"/>
              <a:ext cx="1149985" cy="258445"/>
              <a:chOff x="1990962" y="1722976"/>
              <a:chExt cx="1149985" cy="258445"/>
            </a:xfrm>
          </p:grpSpPr>
          <p:sp>
            <p:nvSpPr>
              <p:cNvPr id="27" name="object 26"/>
              <p:cNvSpPr/>
              <p:nvPr/>
            </p:nvSpPr>
            <p:spPr>
              <a:xfrm>
                <a:off x="1995725" y="1743128"/>
                <a:ext cx="1097915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1097914" h="233680">
                    <a:moveTo>
                      <a:pt x="0" y="233224"/>
                    </a:moveTo>
                    <a:lnTo>
                      <a:pt x="1097897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7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0" y="0"/>
                    </a:lnTo>
                    <a:lnTo>
                      <a:pt x="45550" y="6407"/>
                    </a:lnTo>
                    <a:lnTo>
                      <a:pt x="6538" y="3077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8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45550" y="6407"/>
                    </a:lnTo>
                    <a:lnTo>
                      <a:pt x="0" y="0"/>
                    </a:lnTo>
                    <a:lnTo>
                      <a:pt x="6538" y="30778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object 29"/>
            <p:cNvSpPr/>
            <p:nvPr/>
          </p:nvSpPr>
          <p:spPr>
            <a:xfrm>
              <a:off x="2908736" y="2187851"/>
              <a:ext cx="332105" cy="281305"/>
            </a:xfrm>
            <a:custGeom>
              <a:avLst/>
              <a:gdLst/>
              <a:ahLst/>
              <a:cxnLst/>
              <a:rect l="l" t="t" r="r" b="b"/>
              <a:pathLst>
                <a:path w="332105" h="281305">
                  <a:moveTo>
                    <a:pt x="253" y="0"/>
                  </a:moveTo>
                  <a:lnTo>
                    <a:pt x="332053" y="299"/>
                  </a:lnTo>
                  <a:lnTo>
                    <a:pt x="331799" y="280799"/>
                  </a:lnTo>
                  <a:lnTo>
                    <a:pt x="0" y="280499"/>
                  </a:lnTo>
                  <a:lnTo>
                    <a:pt x="253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1" name="object 30"/>
            <p:cNvGrpSpPr/>
            <p:nvPr/>
          </p:nvGrpSpPr>
          <p:grpSpPr>
            <a:xfrm>
              <a:off x="9139896" y="1574601"/>
              <a:ext cx="1353820" cy="324485"/>
              <a:chOff x="7382538" y="437588"/>
              <a:chExt cx="1353820" cy="324485"/>
            </a:xfrm>
          </p:grpSpPr>
          <p:sp>
            <p:nvSpPr>
              <p:cNvPr id="32" name="object 31"/>
              <p:cNvSpPr/>
              <p:nvPr/>
            </p:nvSpPr>
            <p:spPr>
              <a:xfrm>
                <a:off x="7392063" y="447113"/>
                <a:ext cx="1334770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1334770" h="305434">
                    <a:moveTo>
                      <a:pt x="205" y="0"/>
                    </a:moveTo>
                    <a:lnTo>
                      <a:pt x="1334605" y="900"/>
                    </a:lnTo>
                    <a:lnTo>
                      <a:pt x="1334399" y="305100"/>
                    </a:lnTo>
                    <a:lnTo>
                      <a:pt x="0" y="304199"/>
                    </a:lnTo>
                    <a:lnTo>
                      <a:pt x="205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2"/>
              <p:cNvSpPr/>
              <p:nvPr/>
            </p:nvSpPr>
            <p:spPr>
              <a:xfrm>
                <a:off x="8071090" y="483686"/>
                <a:ext cx="27178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271779" h="241934">
                    <a:moveTo>
                      <a:pt x="266" y="0"/>
                    </a:moveTo>
                    <a:lnTo>
                      <a:pt x="271166" y="299"/>
                    </a:lnTo>
                    <a:lnTo>
                      <a:pt x="270898" y="241499"/>
                    </a:lnTo>
                    <a:lnTo>
                      <a:pt x="0" y="241199"/>
                    </a:lnTo>
                    <a:lnTo>
                      <a:pt x="266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4" name="object 33"/>
            <p:cNvSpPr txBox="1"/>
            <p:nvPr/>
          </p:nvSpPr>
          <p:spPr>
            <a:xfrm>
              <a:off x="7071333" y="3158641"/>
              <a:ext cx="156337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How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much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7071333" y="3463441"/>
              <a:ext cx="57658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Arial" panose="020B0604020202020204"/>
                  <a:cs typeface="Arial" panose="020B0604020202020204"/>
                </a:rPr>
                <a:t>does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7071333" y="3768241"/>
              <a:ext cx="148653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331595" algn="l"/>
                </a:tabLst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affect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7" name="object 36"/>
            <p:cNvGrpSpPr/>
            <p:nvPr/>
          </p:nvGrpSpPr>
          <p:grpSpPr>
            <a:xfrm>
              <a:off x="7685407" y="3512812"/>
              <a:ext cx="717550" cy="589915"/>
              <a:chOff x="5928049" y="2375799"/>
              <a:chExt cx="717550" cy="589915"/>
            </a:xfrm>
          </p:grpSpPr>
          <p:pic>
            <p:nvPicPr>
              <p:cNvPr id="38" name="object 3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47099" y="2394849"/>
                <a:ext cx="504774" cy="224974"/>
              </a:xfrm>
              <a:prstGeom prst="rect">
                <a:avLst/>
              </a:prstGeom>
            </p:spPr>
          </p:pic>
          <p:sp>
            <p:nvSpPr>
              <p:cNvPr id="39" name="object 38"/>
              <p:cNvSpPr/>
              <p:nvPr/>
            </p:nvSpPr>
            <p:spPr>
              <a:xfrm>
                <a:off x="5937574" y="2385324"/>
                <a:ext cx="606425" cy="244475"/>
              </a:xfrm>
              <a:custGeom>
                <a:avLst/>
                <a:gdLst/>
                <a:ahLst/>
                <a:cxnLst/>
                <a:rect l="l" t="t" r="r" b="b"/>
                <a:pathLst>
                  <a:path w="606425" h="244475">
                    <a:moveTo>
                      <a:pt x="0" y="0"/>
                    </a:moveTo>
                    <a:lnTo>
                      <a:pt x="605849" y="0"/>
                    </a:lnTo>
                    <a:lnTo>
                      <a:pt x="605849" y="244024"/>
                    </a:lnTo>
                    <a:lnTo>
                      <a:pt x="0" y="2440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0" name="object 3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252" y="2708384"/>
                <a:ext cx="567033" cy="232377"/>
              </a:xfrm>
              <a:prstGeom prst="rect">
                <a:avLst/>
              </a:prstGeom>
            </p:spPr>
          </p:pic>
          <p:sp>
            <p:nvSpPr>
              <p:cNvPr id="41" name="object 40"/>
              <p:cNvSpPr/>
              <p:nvPr/>
            </p:nvSpPr>
            <p:spPr>
              <a:xfrm>
                <a:off x="5990474" y="2675621"/>
                <a:ext cx="645160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645159" h="280669">
                    <a:moveTo>
                      <a:pt x="0" y="0"/>
                    </a:moveTo>
                    <a:lnTo>
                      <a:pt x="645149" y="0"/>
                    </a:lnTo>
                    <a:lnTo>
                      <a:pt x="645149" y="280474"/>
                    </a:lnTo>
                    <a:lnTo>
                      <a:pt x="0" y="2804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42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5907" y="4752326"/>
              <a:ext cx="2799189" cy="738684"/>
            </a:xfrm>
            <a:prstGeom prst="rect">
              <a:avLst/>
            </a:prstGeom>
          </p:spPr>
        </p:pic>
        <p:pic>
          <p:nvPicPr>
            <p:cNvPr id="43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4487" y="4418146"/>
              <a:ext cx="437831" cy="269431"/>
            </a:xfrm>
            <a:prstGeom prst="rect">
              <a:avLst/>
            </a:prstGeom>
          </p:spPr>
        </p:pic>
        <p:sp>
          <p:nvSpPr>
            <p:cNvPr id="44" name="object 43"/>
            <p:cNvSpPr/>
            <p:nvPr/>
          </p:nvSpPr>
          <p:spPr>
            <a:xfrm>
              <a:off x="9233332" y="2809413"/>
              <a:ext cx="1047750" cy="316230"/>
            </a:xfrm>
            <a:custGeom>
              <a:avLst/>
              <a:gdLst/>
              <a:ahLst/>
              <a:cxnLst/>
              <a:rect l="l" t="t" r="r" b="b"/>
              <a:pathLst>
                <a:path w="1047750" h="316230">
                  <a:moveTo>
                    <a:pt x="269" y="0"/>
                  </a:moveTo>
                  <a:lnTo>
                    <a:pt x="1047569" y="899"/>
                  </a:lnTo>
                  <a:lnTo>
                    <a:pt x="1047299" y="315899"/>
                  </a:lnTo>
                  <a:lnTo>
                    <a:pt x="0" y="314999"/>
                  </a:lnTo>
                  <a:lnTo>
                    <a:pt x="269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5" name="object 44"/>
            <p:cNvGrpSpPr/>
            <p:nvPr/>
          </p:nvGrpSpPr>
          <p:grpSpPr>
            <a:xfrm>
              <a:off x="4760787" y="4094502"/>
              <a:ext cx="622935" cy="262255"/>
              <a:chOff x="3003429" y="2957489"/>
              <a:chExt cx="622935" cy="262255"/>
            </a:xfrm>
          </p:grpSpPr>
          <p:pic>
            <p:nvPicPr>
              <p:cNvPr id="46" name="object 4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22479" y="2976539"/>
                <a:ext cx="502645" cy="224024"/>
              </a:xfrm>
              <a:prstGeom prst="rect">
                <a:avLst/>
              </a:prstGeom>
            </p:spPr>
          </p:pic>
          <p:sp>
            <p:nvSpPr>
              <p:cNvPr id="47" name="object 46"/>
              <p:cNvSpPr/>
              <p:nvPr/>
            </p:nvSpPr>
            <p:spPr>
              <a:xfrm>
                <a:off x="3012954" y="2967014"/>
                <a:ext cx="603885" cy="243204"/>
              </a:xfrm>
              <a:custGeom>
                <a:avLst/>
                <a:gdLst/>
                <a:ahLst/>
                <a:cxnLst/>
                <a:rect l="l" t="t" r="r" b="b"/>
                <a:pathLst>
                  <a:path w="603885" h="243205">
                    <a:moveTo>
                      <a:pt x="0" y="0"/>
                    </a:moveTo>
                    <a:lnTo>
                      <a:pt x="603374" y="0"/>
                    </a:lnTo>
                    <a:lnTo>
                      <a:pt x="603374" y="243074"/>
                    </a:lnTo>
                    <a:lnTo>
                      <a:pt x="0" y="2430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28800" y="1219200"/>
            <a:ext cx="8218976" cy="4237557"/>
            <a:chOff x="2073154" y="1253453"/>
            <a:chExt cx="8218976" cy="4237557"/>
          </a:xfrm>
        </p:grpSpPr>
        <p:sp>
          <p:nvSpPr>
            <p:cNvPr id="4" name="object 3"/>
            <p:cNvSpPr txBox="1"/>
            <p:nvPr/>
          </p:nvSpPr>
          <p:spPr>
            <a:xfrm>
              <a:off x="2253228" y="1814825"/>
              <a:ext cx="1128661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x: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2108487" y="2119625"/>
              <a:ext cx="1238885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23520" algn="l"/>
                  <a:tab pos="576580" algn="l"/>
                  <a:tab pos="85788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-3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589915" algn="l"/>
                  <a:tab pos="942340" algn="l"/>
                </a:tabLst>
              </a:pP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2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2073154" y="2801503"/>
              <a:ext cx="1308735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0495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[D×M]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9685">
                <a:lnSpc>
                  <a:spcPct val="100000"/>
                </a:lnSpc>
                <a:tabLst>
                  <a:tab pos="229870" algn="l"/>
                  <a:tab pos="512445" algn="l"/>
                  <a:tab pos="794385" algn="l"/>
                  <a:tab pos="107632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6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4898946" y="1773087"/>
              <a:ext cx="2487295" cy="1312545"/>
            </a:xfrm>
            <a:custGeom>
              <a:avLst/>
              <a:gdLst/>
              <a:ahLst/>
              <a:cxnLst/>
              <a:rect l="l" t="t" r="r" b="b"/>
              <a:pathLst>
                <a:path w="2487295" h="1312545">
                  <a:moveTo>
                    <a:pt x="2486999" y="1312199"/>
                  </a:moveTo>
                  <a:lnTo>
                    <a:pt x="0" y="1312199"/>
                  </a:lnTo>
                  <a:lnTo>
                    <a:pt x="0" y="0"/>
                  </a:lnTo>
                  <a:lnTo>
                    <a:pt x="2486999" y="0"/>
                  </a:lnTo>
                  <a:lnTo>
                    <a:pt x="2486999" y="1312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4898946" y="1773087"/>
              <a:ext cx="2487295" cy="1312545"/>
            </a:xfrm>
            <a:prstGeom prst="rect">
              <a:avLst/>
            </a:prstGeom>
            <a:ln w="9524">
              <a:solidFill>
                <a:srgbClr val="595959"/>
              </a:solidFill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L="350520">
                <a:lnSpc>
                  <a:spcPct val="100000"/>
                </a:lnSpc>
                <a:spcBef>
                  <a:spcPts val="585"/>
                </a:spcBef>
              </a:pPr>
              <a:r>
                <a:rPr sz="2200" dirty="0">
                  <a:latin typeface="Arial" panose="020B0604020202020204"/>
                  <a:cs typeface="Arial" panose="020B0604020202020204"/>
                </a:rPr>
                <a:t>Matrix</a:t>
              </a:r>
              <a:r>
                <a:rPr sz="2200" spc="-10" dirty="0">
                  <a:latin typeface="Arial" panose="020B0604020202020204"/>
                  <a:cs typeface="Arial" panose="020B0604020202020204"/>
                </a:rPr>
                <a:t> Multiply</a:t>
              </a:r>
              <a:endParaRPr sz="220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9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7709" y="2263413"/>
              <a:ext cx="2389474" cy="707524"/>
            </a:xfrm>
            <a:prstGeom prst="rect">
              <a:avLst/>
            </a:prstGeom>
          </p:spPr>
        </p:pic>
        <p:sp>
          <p:nvSpPr>
            <p:cNvPr id="10" name="object 9"/>
            <p:cNvSpPr txBox="1"/>
            <p:nvPr/>
          </p:nvSpPr>
          <p:spPr>
            <a:xfrm>
              <a:off x="8756700" y="1253453"/>
              <a:ext cx="15354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y: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493395" algn="l"/>
                  <a:tab pos="775335" algn="l"/>
                  <a:tab pos="1141730" algn="l"/>
                </a:tabLst>
              </a:pP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b="1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13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9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-6</a:t>
              </a:r>
              <a:r>
                <a:rPr sz="2000" b="1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210820" algn="l"/>
                  <a:tab pos="492125" algn="l"/>
                  <a:tab pos="774700" algn="l"/>
                  <a:tab pos="119761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5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17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8686800" y="2489200"/>
              <a:ext cx="16053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8420" marR="5080" indent="-46355">
                <a:lnSpc>
                  <a:spcPct val="100000"/>
                </a:lnSpc>
                <a:spcBef>
                  <a:spcPts val="100"/>
                </a:spcBef>
                <a:tabLst>
                  <a:tab pos="269240" algn="l"/>
                  <a:tab pos="551180" algn="l"/>
                  <a:tab pos="1129030" algn="l"/>
                </a:tabLst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dL/dy: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3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9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58420">
                <a:lnSpc>
                  <a:spcPct val="100000"/>
                </a:lnSpc>
                <a:tabLst>
                  <a:tab pos="565150" algn="l"/>
                  <a:tab pos="847090" algn="l"/>
                  <a:tab pos="1129030" algn="l"/>
                </a:tabLst>
              </a:pP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8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6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2" name="object 11"/>
            <p:cNvGrpSpPr/>
            <p:nvPr/>
          </p:nvGrpSpPr>
          <p:grpSpPr>
            <a:xfrm>
              <a:off x="3448283" y="2011292"/>
              <a:ext cx="1159510" cy="41275"/>
              <a:chOff x="1995725" y="874279"/>
              <a:chExt cx="1159510" cy="41275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995725" y="894775"/>
                <a:ext cx="1111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11885">
                    <a:moveTo>
                      <a:pt x="0" y="0"/>
                    </a:moveTo>
                    <a:lnTo>
                      <a:pt x="11113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5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43225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15"/>
            <p:cNvGrpSpPr/>
            <p:nvPr/>
          </p:nvGrpSpPr>
          <p:grpSpPr>
            <a:xfrm>
              <a:off x="7684719" y="2943867"/>
              <a:ext cx="909319" cy="41275"/>
              <a:chOff x="6232161" y="1806854"/>
              <a:chExt cx="909319" cy="41275"/>
            </a:xfrm>
          </p:grpSpPr>
          <p:sp>
            <p:nvSpPr>
              <p:cNvPr id="17" name="object 16"/>
              <p:cNvSpPr/>
              <p:nvPr/>
            </p:nvSpPr>
            <p:spPr>
              <a:xfrm>
                <a:off x="6280149" y="1827350"/>
                <a:ext cx="861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61059">
                    <a:moveTo>
                      <a:pt x="0" y="0"/>
                    </a:moveTo>
                    <a:lnTo>
                      <a:pt x="860849" y="0"/>
                    </a:lnTo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31465"/>
                    </a:moveTo>
                    <a:lnTo>
                      <a:pt x="0" y="15732"/>
                    </a:lnTo>
                    <a:lnTo>
                      <a:pt x="43225" y="0"/>
                    </a:lnTo>
                    <a:lnTo>
                      <a:pt x="43225" y="3146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0"/>
                    </a:moveTo>
                    <a:lnTo>
                      <a:pt x="0" y="15732"/>
                    </a:lnTo>
                    <a:lnTo>
                      <a:pt x="43225" y="31465"/>
                    </a:lnTo>
                    <a:lnTo>
                      <a:pt x="43225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7682807" y="1945967"/>
              <a:ext cx="878840" cy="41275"/>
              <a:chOff x="6230249" y="808954"/>
              <a:chExt cx="878840" cy="4127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6230249" y="829449"/>
                <a:ext cx="830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0579">
                    <a:moveTo>
                      <a:pt x="0" y="0"/>
                    </a:moveTo>
                    <a:lnTo>
                      <a:pt x="8302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4143958" y="3118928"/>
              <a:ext cx="219392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What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parts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y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are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affected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by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one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element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x?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4"/>
            <p:cNvSpPr txBox="1"/>
            <p:nvPr/>
          </p:nvSpPr>
          <p:spPr>
            <a:xfrm>
              <a:off x="4143958" y="4033328"/>
              <a:ext cx="214884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9010" algn="l"/>
                </a:tabLst>
              </a:pPr>
              <a:r>
                <a:rPr sz="2000" b="1" spc="-25" dirty="0">
                  <a:latin typeface="Arial" panose="020B0604020202020204"/>
                  <a:cs typeface="Arial" panose="020B0604020202020204"/>
                </a:rPr>
                <a:t>A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affects</a:t>
              </a:r>
              <a:r>
                <a:rPr sz="2000" spc="-8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the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5"/>
            <p:cNvSpPr txBox="1"/>
            <p:nvPr/>
          </p:nvSpPr>
          <p:spPr>
            <a:xfrm>
              <a:off x="4143958" y="4338128"/>
              <a:ext cx="116903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whole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row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7" name="object 26"/>
            <p:cNvGrpSpPr/>
            <p:nvPr/>
          </p:nvGrpSpPr>
          <p:grpSpPr>
            <a:xfrm>
              <a:off x="3443520" y="2859989"/>
              <a:ext cx="1149985" cy="258445"/>
              <a:chOff x="1990962" y="1722976"/>
              <a:chExt cx="1149985" cy="258445"/>
            </a:xfrm>
          </p:grpSpPr>
          <p:sp>
            <p:nvSpPr>
              <p:cNvPr id="28" name="object 27"/>
              <p:cNvSpPr/>
              <p:nvPr/>
            </p:nvSpPr>
            <p:spPr>
              <a:xfrm>
                <a:off x="1995725" y="1743128"/>
                <a:ext cx="1097915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1097914" h="233680">
                    <a:moveTo>
                      <a:pt x="0" y="233224"/>
                    </a:moveTo>
                    <a:lnTo>
                      <a:pt x="1097897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8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0" y="0"/>
                    </a:lnTo>
                    <a:lnTo>
                      <a:pt x="45550" y="6407"/>
                    </a:lnTo>
                    <a:lnTo>
                      <a:pt x="6538" y="3077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9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45550" y="6407"/>
                    </a:lnTo>
                    <a:lnTo>
                      <a:pt x="0" y="0"/>
                    </a:lnTo>
                    <a:lnTo>
                      <a:pt x="6538" y="30778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1" name="object 30"/>
            <p:cNvSpPr/>
            <p:nvPr/>
          </p:nvSpPr>
          <p:spPr>
            <a:xfrm>
              <a:off x="2603936" y="2187851"/>
              <a:ext cx="332105" cy="281305"/>
            </a:xfrm>
            <a:custGeom>
              <a:avLst/>
              <a:gdLst/>
              <a:ahLst/>
              <a:cxnLst/>
              <a:rect l="l" t="t" r="r" b="b"/>
              <a:pathLst>
                <a:path w="332105" h="281305">
                  <a:moveTo>
                    <a:pt x="253" y="0"/>
                  </a:moveTo>
                  <a:lnTo>
                    <a:pt x="332053" y="299"/>
                  </a:lnTo>
                  <a:lnTo>
                    <a:pt x="331799" y="280799"/>
                  </a:lnTo>
                  <a:lnTo>
                    <a:pt x="0" y="280499"/>
                  </a:lnTo>
                  <a:lnTo>
                    <a:pt x="253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2" name="object 31"/>
            <p:cNvGrpSpPr/>
            <p:nvPr/>
          </p:nvGrpSpPr>
          <p:grpSpPr>
            <a:xfrm>
              <a:off x="8835096" y="1574601"/>
              <a:ext cx="1353820" cy="324485"/>
              <a:chOff x="7382538" y="437588"/>
              <a:chExt cx="1353820" cy="324485"/>
            </a:xfrm>
          </p:grpSpPr>
          <p:sp>
            <p:nvSpPr>
              <p:cNvPr id="33" name="object 32"/>
              <p:cNvSpPr/>
              <p:nvPr/>
            </p:nvSpPr>
            <p:spPr>
              <a:xfrm>
                <a:off x="7392063" y="447113"/>
                <a:ext cx="1334770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1334770" h="305434">
                    <a:moveTo>
                      <a:pt x="205" y="0"/>
                    </a:moveTo>
                    <a:lnTo>
                      <a:pt x="1334605" y="900"/>
                    </a:lnTo>
                    <a:lnTo>
                      <a:pt x="1334399" y="305100"/>
                    </a:lnTo>
                    <a:lnTo>
                      <a:pt x="0" y="304199"/>
                    </a:lnTo>
                    <a:lnTo>
                      <a:pt x="205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3"/>
              <p:cNvSpPr/>
              <p:nvPr/>
            </p:nvSpPr>
            <p:spPr>
              <a:xfrm>
                <a:off x="8071090" y="483686"/>
                <a:ext cx="27178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271779" h="241934">
                    <a:moveTo>
                      <a:pt x="266" y="0"/>
                    </a:moveTo>
                    <a:lnTo>
                      <a:pt x="271166" y="299"/>
                    </a:lnTo>
                    <a:lnTo>
                      <a:pt x="270898" y="241499"/>
                    </a:lnTo>
                    <a:lnTo>
                      <a:pt x="0" y="241199"/>
                    </a:lnTo>
                    <a:lnTo>
                      <a:pt x="266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4"/>
            <p:cNvSpPr txBox="1"/>
            <p:nvPr/>
          </p:nvSpPr>
          <p:spPr>
            <a:xfrm>
              <a:off x="6766533" y="3158641"/>
              <a:ext cx="156337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How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much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6766533" y="3463441"/>
              <a:ext cx="57658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Arial" panose="020B0604020202020204"/>
                  <a:cs typeface="Arial" panose="020B0604020202020204"/>
                </a:rPr>
                <a:t>does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7" name="object 36"/>
            <p:cNvSpPr txBox="1"/>
            <p:nvPr/>
          </p:nvSpPr>
          <p:spPr>
            <a:xfrm>
              <a:off x="6766533" y="3768241"/>
              <a:ext cx="148653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331595" algn="l"/>
                </a:tabLst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affect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6766533" y="4073041"/>
              <a:ext cx="29337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25" dirty="0">
                  <a:latin typeface="Arial" panose="020B0604020202020204"/>
                  <a:cs typeface="Arial" panose="020B0604020202020204"/>
                </a:rPr>
                <a:t>A: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9" name="object 38"/>
            <p:cNvGrpSpPr/>
            <p:nvPr/>
          </p:nvGrpSpPr>
          <p:grpSpPr>
            <a:xfrm>
              <a:off x="7076856" y="3512812"/>
              <a:ext cx="1021080" cy="940435"/>
              <a:chOff x="5624298" y="2375799"/>
              <a:chExt cx="1021080" cy="940435"/>
            </a:xfrm>
          </p:grpSpPr>
          <p:pic>
            <p:nvPicPr>
              <p:cNvPr id="40" name="object 3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47100" y="2394849"/>
                <a:ext cx="504774" cy="224974"/>
              </a:xfrm>
              <a:prstGeom prst="rect">
                <a:avLst/>
              </a:prstGeom>
            </p:spPr>
          </p:pic>
          <p:sp>
            <p:nvSpPr>
              <p:cNvPr id="41" name="object 40"/>
              <p:cNvSpPr/>
              <p:nvPr/>
            </p:nvSpPr>
            <p:spPr>
              <a:xfrm>
                <a:off x="5937574" y="2385324"/>
                <a:ext cx="606425" cy="244475"/>
              </a:xfrm>
              <a:custGeom>
                <a:avLst/>
                <a:gdLst/>
                <a:ahLst/>
                <a:cxnLst/>
                <a:rect l="l" t="t" r="r" b="b"/>
                <a:pathLst>
                  <a:path w="606425" h="244475">
                    <a:moveTo>
                      <a:pt x="0" y="0"/>
                    </a:moveTo>
                    <a:lnTo>
                      <a:pt x="605849" y="0"/>
                    </a:lnTo>
                    <a:lnTo>
                      <a:pt x="605849" y="244024"/>
                    </a:lnTo>
                    <a:lnTo>
                      <a:pt x="0" y="2440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2" name="object 4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252" y="2708384"/>
                <a:ext cx="567033" cy="232377"/>
              </a:xfrm>
              <a:prstGeom prst="rect">
                <a:avLst/>
              </a:prstGeom>
            </p:spPr>
          </p:pic>
          <p:sp>
            <p:nvSpPr>
              <p:cNvPr id="43" name="object 42"/>
              <p:cNvSpPr/>
              <p:nvPr/>
            </p:nvSpPr>
            <p:spPr>
              <a:xfrm>
                <a:off x="5990474" y="2675621"/>
                <a:ext cx="645160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645159" h="280669">
                    <a:moveTo>
                      <a:pt x="0" y="0"/>
                    </a:moveTo>
                    <a:lnTo>
                      <a:pt x="645149" y="0"/>
                    </a:lnTo>
                    <a:lnTo>
                      <a:pt x="645149" y="280474"/>
                    </a:lnTo>
                    <a:lnTo>
                      <a:pt x="0" y="2804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4" name="object 4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43348" y="3049796"/>
                <a:ext cx="577938" cy="240816"/>
              </a:xfrm>
              <a:prstGeom prst="rect">
                <a:avLst/>
              </a:prstGeom>
            </p:spPr>
          </p:pic>
          <p:sp>
            <p:nvSpPr>
              <p:cNvPr id="45" name="object 44"/>
              <p:cNvSpPr/>
              <p:nvPr/>
            </p:nvSpPr>
            <p:spPr>
              <a:xfrm>
                <a:off x="5633823" y="2992107"/>
                <a:ext cx="64516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645160" h="314325">
                    <a:moveTo>
                      <a:pt x="0" y="0"/>
                    </a:moveTo>
                    <a:lnTo>
                      <a:pt x="645149" y="0"/>
                    </a:lnTo>
                    <a:lnTo>
                      <a:pt x="645149" y="314049"/>
                    </a:lnTo>
                    <a:lnTo>
                      <a:pt x="0" y="3140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99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46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0998" y="4752326"/>
              <a:ext cx="4801520" cy="738684"/>
            </a:xfrm>
            <a:prstGeom prst="rect">
              <a:avLst/>
            </a:prstGeom>
          </p:spPr>
        </p:pic>
        <p:sp>
          <p:nvSpPr>
            <p:cNvPr id="47" name="object 46"/>
            <p:cNvSpPr/>
            <p:nvPr/>
          </p:nvSpPr>
          <p:spPr>
            <a:xfrm>
              <a:off x="2785372" y="3473649"/>
              <a:ext cx="271780" cy="241935"/>
            </a:xfrm>
            <a:custGeom>
              <a:avLst/>
              <a:gdLst/>
              <a:ahLst/>
              <a:cxnLst/>
              <a:rect l="l" t="t" r="r" b="b"/>
              <a:pathLst>
                <a:path w="271780" h="241935">
                  <a:moveTo>
                    <a:pt x="267" y="0"/>
                  </a:moveTo>
                  <a:lnTo>
                    <a:pt x="271166" y="299"/>
                  </a:lnTo>
                  <a:lnTo>
                    <a:pt x="270899" y="241499"/>
                  </a:lnTo>
                  <a:lnTo>
                    <a:pt x="0" y="241199"/>
                  </a:lnTo>
                  <a:lnTo>
                    <a:pt x="267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9687" y="4418146"/>
              <a:ext cx="437831" cy="269431"/>
            </a:xfrm>
            <a:prstGeom prst="rect">
              <a:avLst/>
            </a:prstGeom>
          </p:spPr>
        </p:pic>
        <p:sp>
          <p:nvSpPr>
            <p:cNvPr id="49" name="object 48"/>
            <p:cNvSpPr/>
            <p:nvPr/>
          </p:nvSpPr>
          <p:spPr>
            <a:xfrm>
              <a:off x="8928532" y="2809413"/>
              <a:ext cx="1047750" cy="316230"/>
            </a:xfrm>
            <a:custGeom>
              <a:avLst/>
              <a:gdLst/>
              <a:ahLst/>
              <a:cxnLst/>
              <a:rect l="l" t="t" r="r" b="b"/>
              <a:pathLst>
                <a:path w="1047750" h="316230">
                  <a:moveTo>
                    <a:pt x="269" y="0"/>
                  </a:moveTo>
                  <a:lnTo>
                    <a:pt x="1047569" y="899"/>
                  </a:lnTo>
                  <a:lnTo>
                    <a:pt x="1047299" y="315899"/>
                  </a:lnTo>
                  <a:lnTo>
                    <a:pt x="0" y="314999"/>
                  </a:lnTo>
                  <a:lnTo>
                    <a:pt x="269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0" name="object 49"/>
            <p:cNvGrpSpPr/>
            <p:nvPr/>
          </p:nvGrpSpPr>
          <p:grpSpPr>
            <a:xfrm>
              <a:off x="4455987" y="4094502"/>
              <a:ext cx="622935" cy="262255"/>
              <a:chOff x="3003429" y="2957489"/>
              <a:chExt cx="622935" cy="262255"/>
            </a:xfrm>
          </p:grpSpPr>
          <p:pic>
            <p:nvPicPr>
              <p:cNvPr id="51" name="object 5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22479" y="2976539"/>
                <a:ext cx="502645" cy="224024"/>
              </a:xfrm>
              <a:prstGeom prst="rect">
                <a:avLst/>
              </a:prstGeom>
            </p:spPr>
          </p:pic>
          <p:sp>
            <p:nvSpPr>
              <p:cNvPr id="52" name="object 51"/>
              <p:cNvSpPr/>
              <p:nvPr/>
            </p:nvSpPr>
            <p:spPr>
              <a:xfrm>
                <a:off x="3012954" y="2967014"/>
                <a:ext cx="603885" cy="243204"/>
              </a:xfrm>
              <a:custGeom>
                <a:avLst/>
                <a:gdLst/>
                <a:ahLst/>
                <a:cxnLst/>
                <a:rect l="l" t="t" r="r" b="b"/>
                <a:pathLst>
                  <a:path w="603885" h="243205">
                    <a:moveTo>
                      <a:pt x="0" y="0"/>
                    </a:moveTo>
                    <a:lnTo>
                      <a:pt x="603374" y="0"/>
                    </a:lnTo>
                    <a:lnTo>
                      <a:pt x="603374" y="243074"/>
                    </a:lnTo>
                    <a:lnTo>
                      <a:pt x="0" y="2430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62000" y="1219200"/>
            <a:ext cx="9301530" cy="4290024"/>
            <a:chOff x="1143000" y="1253453"/>
            <a:chExt cx="9301530" cy="4290024"/>
          </a:xfrm>
        </p:grpSpPr>
        <p:sp>
          <p:nvSpPr>
            <p:cNvPr id="4" name="object 3"/>
            <p:cNvSpPr txBox="1"/>
            <p:nvPr/>
          </p:nvSpPr>
          <p:spPr>
            <a:xfrm>
              <a:off x="2148148" y="1814825"/>
              <a:ext cx="1206805" cy="3205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x: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2260887" y="2119625"/>
              <a:ext cx="1238885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23520" algn="l"/>
                  <a:tab pos="576580" algn="l"/>
                  <a:tab pos="85788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-3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589915" algn="l"/>
                  <a:tab pos="942340" algn="l"/>
                </a:tabLst>
              </a:pP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2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2225554" y="2801503"/>
              <a:ext cx="1308735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0495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[D×M]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9685">
                <a:lnSpc>
                  <a:spcPct val="100000"/>
                </a:lnSpc>
                <a:tabLst>
                  <a:tab pos="229870" algn="l"/>
                  <a:tab pos="512445" algn="l"/>
                  <a:tab pos="794385" algn="l"/>
                  <a:tab pos="107632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6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5051346" y="1773087"/>
              <a:ext cx="2487295" cy="1312545"/>
            </a:xfrm>
            <a:custGeom>
              <a:avLst/>
              <a:gdLst/>
              <a:ahLst/>
              <a:cxnLst/>
              <a:rect l="l" t="t" r="r" b="b"/>
              <a:pathLst>
                <a:path w="2487295" h="1312545">
                  <a:moveTo>
                    <a:pt x="2486999" y="1312199"/>
                  </a:moveTo>
                  <a:lnTo>
                    <a:pt x="0" y="1312199"/>
                  </a:lnTo>
                  <a:lnTo>
                    <a:pt x="0" y="0"/>
                  </a:lnTo>
                  <a:lnTo>
                    <a:pt x="2486999" y="0"/>
                  </a:lnTo>
                  <a:lnTo>
                    <a:pt x="2486999" y="1312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5051346" y="1773087"/>
              <a:ext cx="2487295" cy="1312545"/>
            </a:xfrm>
            <a:prstGeom prst="rect">
              <a:avLst/>
            </a:prstGeom>
            <a:ln w="9524">
              <a:solidFill>
                <a:srgbClr val="595959"/>
              </a:solidFill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L="350520">
                <a:lnSpc>
                  <a:spcPct val="100000"/>
                </a:lnSpc>
                <a:spcBef>
                  <a:spcPts val="585"/>
                </a:spcBef>
              </a:pPr>
              <a:r>
                <a:rPr sz="2200" dirty="0">
                  <a:latin typeface="Arial" panose="020B0604020202020204"/>
                  <a:cs typeface="Arial" panose="020B0604020202020204"/>
                </a:rPr>
                <a:t>Matrix</a:t>
              </a:r>
              <a:r>
                <a:rPr sz="2200" spc="-10" dirty="0">
                  <a:latin typeface="Arial" panose="020B0604020202020204"/>
                  <a:cs typeface="Arial" panose="020B0604020202020204"/>
                </a:rPr>
                <a:t> Multiply</a:t>
              </a:r>
              <a:endParaRPr sz="220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9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0109" y="2263413"/>
              <a:ext cx="2389474" cy="707524"/>
            </a:xfrm>
            <a:prstGeom prst="rect">
              <a:avLst/>
            </a:prstGeom>
          </p:spPr>
        </p:pic>
        <p:sp>
          <p:nvSpPr>
            <p:cNvPr id="10" name="object 9"/>
            <p:cNvSpPr txBox="1"/>
            <p:nvPr/>
          </p:nvSpPr>
          <p:spPr>
            <a:xfrm>
              <a:off x="8909100" y="1253453"/>
              <a:ext cx="15354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y: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493395" algn="l"/>
                  <a:tab pos="775335" algn="l"/>
                  <a:tab pos="1141730" algn="l"/>
                </a:tabLst>
              </a:pP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b="1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13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9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-6</a:t>
              </a:r>
              <a:r>
                <a:rPr sz="2000" b="1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210820" algn="l"/>
                  <a:tab pos="492125" algn="l"/>
                  <a:tab pos="774700" algn="l"/>
                  <a:tab pos="119761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5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17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8809990" y="2489163"/>
              <a:ext cx="1487170" cy="9359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8420" marR="5080" indent="-46355">
                <a:lnSpc>
                  <a:spcPct val="100000"/>
                </a:lnSpc>
                <a:spcBef>
                  <a:spcPts val="100"/>
                </a:spcBef>
                <a:tabLst>
                  <a:tab pos="269240" algn="l"/>
                  <a:tab pos="551180" algn="l"/>
                  <a:tab pos="1129030" algn="l"/>
                </a:tabLst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dL/dy: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3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9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58420">
                <a:lnSpc>
                  <a:spcPct val="100000"/>
                </a:lnSpc>
                <a:tabLst>
                  <a:tab pos="565150" algn="l"/>
                  <a:tab pos="847090" algn="l"/>
                  <a:tab pos="1129030" algn="l"/>
                </a:tabLst>
              </a:pP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8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6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2" name="object 11"/>
            <p:cNvGrpSpPr/>
            <p:nvPr/>
          </p:nvGrpSpPr>
          <p:grpSpPr>
            <a:xfrm>
              <a:off x="3600683" y="2011292"/>
              <a:ext cx="1159510" cy="41275"/>
              <a:chOff x="1995725" y="874279"/>
              <a:chExt cx="1159510" cy="41275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995725" y="894775"/>
                <a:ext cx="1111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11885">
                    <a:moveTo>
                      <a:pt x="0" y="0"/>
                    </a:moveTo>
                    <a:lnTo>
                      <a:pt x="11113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5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43225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15"/>
            <p:cNvGrpSpPr/>
            <p:nvPr/>
          </p:nvGrpSpPr>
          <p:grpSpPr>
            <a:xfrm>
              <a:off x="7837119" y="2943867"/>
              <a:ext cx="909319" cy="41275"/>
              <a:chOff x="6232161" y="1806854"/>
              <a:chExt cx="909319" cy="41275"/>
            </a:xfrm>
          </p:grpSpPr>
          <p:sp>
            <p:nvSpPr>
              <p:cNvPr id="17" name="object 16"/>
              <p:cNvSpPr/>
              <p:nvPr/>
            </p:nvSpPr>
            <p:spPr>
              <a:xfrm>
                <a:off x="6280149" y="1827350"/>
                <a:ext cx="861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61059">
                    <a:moveTo>
                      <a:pt x="0" y="0"/>
                    </a:moveTo>
                    <a:lnTo>
                      <a:pt x="860849" y="0"/>
                    </a:lnTo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31465"/>
                    </a:moveTo>
                    <a:lnTo>
                      <a:pt x="0" y="15732"/>
                    </a:lnTo>
                    <a:lnTo>
                      <a:pt x="43225" y="0"/>
                    </a:lnTo>
                    <a:lnTo>
                      <a:pt x="43225" y="3146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0"/>
                    </a:moveTo>
                    <a:lnTo>
                      <a:pt x="0" y="15732"/>
                    </a:lnTo>
                    <a:lnTo>
                      <a:pt x="43225" y="31465"/>
                    </a:lnTo>
                    <a:lnTo>
                      <a:pt x="43225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7835207" y="1945967"/>
              <a:ext cx="878840" cy="41275"/>
              <a:chOff x="6230249" y="808954"/>
              <a:chExt cx="878840" cy="4127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6230249" y="829449"/>
                <a:ext cx="830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0579">
                    <a:moveTo>
                      <a:pt x="0" y="0"/>
                    </a:moveTo>
                    <a:lnTo>
                      <a:pt x="8302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3"/>
            <p:cNvSpPr txBox="1"/>
            <p:nvPr/>
          </p:nvSpPr>
          <p:spPr>
            <a:xfrm>
              <a:off x="4296358" y="3118928"/>
              <a:ext cx="219392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What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parts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y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are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affected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by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one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element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of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x?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4"/>
            <p:cNvSpPr txBox="1"/>
            <p:nvPr/>
          </p:nvSpPr>
          <p:spPr>
            <a:xfrm>
              <a:off x="4296358" y="4033328"/>
              <a:ext cx="214884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969010" algn="l"/>
                </a:tabLst>
              </a:pPr>
              <a:r>
                <a:rPr sz="2000" b="1" spc="-25" dirty="0">
                  <a:latin typeface="Arial" panose="020B0604020202020204"/>
                  <a:cs typeface="Arial" panose="020B0604020202020204"/>
                </a:rPr>
                <a:t>A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affects</a:t>
              </a:r>
              <a:r>
                <a:rPr sz="2000" spc="-8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the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5"/>
            <p:cNvSpPr txBox="1"/>
            <p:nvPr/>
          </p:nvSpPr>
          <p:spPr>
            <a:xfrm>
              <a:off x="4296358" y="4338128"/>
              <a:ext cx="116903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whole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row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27" name="object 26"/>
            <p:cNvGrpSpPr/>
            <p:nvPr/>
          </p:nvGrpSpPr>
          <p:grpSpPr>
            <a:xfrm>
              <a:off x="3595920" y="2859989"/>
              <a:ext cx="1149985" cy="258445"/>
              <a:chOff x="1990962" y="1722976"/>
              <a:chExt cx="1149985" cy="258445"/>
            </a:xfrm>
          </p:grpSpPr>
          <p:sp>
            <p:nvSpPr>
              <p:cNvPr id="28" name="object 27"/>
              <p:cNvSpPr/>
              <p:nvPr/>
            </p:nvSpPr>
            <p:spPr>
              <a:xfrm>
                <a:off x="1995725" y="1743128"/>
                <a:ext cx="1097915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1097914" h="233680">
                    <a:moveTo>
                      <a:pt x="0" y="233224"/>
                    </a:moveTo>
                    <a:lnTo>
                      <a:pt x="1097897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8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0" y="0"/>
                    </a:lnTo>
                    <a:lnTo>
                      <a:pt x="45550" y="6407"/>
                    </a:lnTo>
                    <a:lnTo>
                      <a:pt x="6538" y="3077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9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45550" y="6407"/>
                    </a:lnTo>
                    <a:lnTo>
                      <a:pt x="0" y="0"/>
                    </a:lnTo>
                    <a:lnTo>
                      <a:pt x="6538" y="30778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1" name="object 30"/>
            <p:cNvSpPr/>
            <p:nvPr/>
          </p:nvSpPr>
          <p:spPr>
            <a:xfrm>
              <a:off x="2756336" y="2187851"/>
              <a:ext cx="332105" cy="281305"/>
            </a:xfrm>
            <a:custGeom>
              <a:avLst/>
              <a:gdLst/>
              <a:ahLst/>
              <a:cxnLst/>
              <a:rect l="l" t="t" r="r" b="b"/>
              <a:pathLst>
                <a:path w="332105" h="281305">
                  <a:moveTo>
                    <a:pt x="253" y="0"/>
                  </a:moveTo>
                  <a:lnTo>
                    <a:pt x="332053" y="299"/>
                  </a:lnTo>
                  <a:lnTo>
                    <a:pt x="331799" y="280799"/>
                  </a:lnTo>
                  <a:lnTo>
                    <a:pt x="0" y="280499"/>
                  </a:lnTo>
                  <a:lnTo>
                    <a:pt x="253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2" name="object 31"/>
            <p:cNvGrpSpPr/>
            <p:nvPr/>
          </p:nvGrpSpPr>
          <p:grpSpPr>
            <a:xfrm>
              <a:off x="8987496" y="1574601"/>
              <a:ext cx="1353820" cy="324485"/>
              <a:chOff x="7382538" y="437588"/>
              <a:chExt cx="1353820" cy="324485"/>
            </a:xfrm>
          </p:grpSpPr>
          <p:sp>
            <p:nvSpPr>
              <p:cNvPr id="33" name="object 32"/>
              <p:cNvSpPr/>
              <p:nvPr/>
            </p:nvSpPr>
            <p:spPr>
              <a:xfrm>
                <a:off x="7392063" y="447113"/>
                <a:ext cx="1334770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1334770" h="305434">
                    <a:moveTo>
                      <a:pt x="205" y="0"/>
                    </a:moveTo>
                    <a:lnTo>
                      <a:pt x="1334605" y="900"/>
                    </a:lnTo>
                    <a:lnTo>
                      <a:pt x="1334399" y="305100"/>
                    </a:lnTo>
                    <a:lnTo>
                      <a:pt x="0" y="304199"/>
                    </a:lnTo>
                    <a:lnTo>
                      <a:pt x="205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3"/>
              <p:cNvSpPr/>
              <p:nvPr/>
            </p:nvSpPr>
            <p:spPr>
              <a:xfrm>
                <a:off x="8071090" y="483686"/>
                <a:ext cx="27178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271779" h="241934">
                    <a:moveTo>
                      <a:pt x="266" y="0"/>
                    </a:moveTo>
                    <a:lnTo>
                      <a:pt x="271166" y="299"/>
                    </a:lnTo>
                    <a:lnTo>
                      <a:pt x="270898" y="241499"/>
                    </a:lnTo>
                    <a:lnTo>
                      <a:pt x="0" y="241199"/>
                    </a:lnTo>
                    <a:lnTo>
                      <a:pt x="266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4"/>
            <p:cNvSpPr txBox="1"/>
            <p:nvPr/>
          </p:nvSpPr>
          <p:spPr>
            <a:xfrm>
              <a:off x="6918933" y="3158641"/>
              <a:ext cx="156337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latin typeface="Arial" panose="020B0604020202020204"/>
                  <a:cs typeface="Arial" panose="020B0604020202020204"/>
                </a:rPr>
                <a:t>Q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: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How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much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6918933" y="3463441"/>
              <a:ext cx="57658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Arial" panose="020B0604020202020204"/>
                  <a:cs typeface="Arial" panose="020B0604020202020204"/>
                </a:rPr>
                <a:t>does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7" name="object 36"/>
            <p:cNvSpPr txBox="1"/>
            <p:nvPr/>
          </p:nvSpPr>
          <p:spPr>
            <a:xfrm>
              <a:off x="6918933" y="3768241"/>
              <a:ext cx="148653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331595" algn="l"/>
                </a:tabLst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affect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latin typeface="Arial" panose="020B0604020202020204"/>
                  <a:cs typeface="Arial" panose="020B0604020202020204"/>
                </a:rPr>
                <a:t>?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8" name="object 37"/>
            <p:cNvSpPr txBox="1"/>
            <p:nvPr/>
          </p:nvSpPr>
          <p:spPr>
            <a:xfrm>
              <a:off x="6918933" y="4073041"/>
              <a:ext cx="29337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25" dirty="0">
                  <a:latin typeface="Arial" panose="020B0604020202020204"/>
                  <a:cs typeface="Arial" panose="020B0604020202020204"/>
                </a:rPr>
                <a:t>A: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9" name="object 38"/>
            <p:cNvGrpSpPr/>
            <p:nvPr/>
          </p:nvGrpSpPr>
          <p:grpSpPr>
            <a:xfrm>
              <a:off x="7229256" y="3512812"/>
              <a:ext cx="1021080" cy="940435"/>
              <a:chOff x="5624298" y="2375799"/>
              <a:chExt cx="1021080" cy="940435"/>
            </a:xfrm>
          </p:grpSpPr>
          <p:pic>
            <p:nvPicPr>
              <p:cNvPr id="40" name="object 3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47100" y="2394849"/>
                <a:ext cx="504774" cy="224974"/>
              </a:xfrm>
              <a:prstGeom prst="rect">
                <a:avLst/>
              </a:prstGeom>
            </p:spPr>
          </p:pic>
          <p:sp>
            <p:nvSpPr>
              <p:cNvPr id="41" name="object 40"/>
              <p:cNvSpPr/>
              <p:nvPr/>
            </p:nvSpPr>
            <p:spPr>
              <a:xfrm>
                <a:off x="5937574" y="2385324"/>
                <a:ext cx="606425" cy="244475"/>
              </a:xfrm>
              <a:custGeom>
                <a:avLst/>
                <a:gdLst/>
                <a:ahLst/>
                <a:cxnLst/>
                <a:rect l="l" t="t" r="r" b="b"/>
                <a:pathLst>
                  <a:path w="606425" h="244475">
                    <a:moveTo>
                      <a:pt x="0" y="0"/>
                    </a:moveTo>
                    <a:lnTo>
                      <a:pt x="605849" y="0"/>
                    </a:lnTo>
                    <a:lnTo>
                      <a:pt x="605849" y="244024"/>
                    </a:lnTo>
                    <a:lnTo>
                      <a:pt x="0" y="24402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2" name="object 4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252" y="2708384"/>
                <a:ext cx="567033" cy="232377"/>
              </a:xfrm>
              <a:prstGeom prst="rect">
                <a:avLst/>
              </a:prstGeom>
            </p:spPr>
          </p:pic>
          <p:sp>
            <p:nvSpPr>
              <p:cNvPr id="43" name="object 42"/>
              <p:cNvSpPr/>
              <p:nvPr/>
            </p:nvSpPr>
            <p:spPr>
              <a:xfrm>
                <a:off x="5990474" y="2675621"/>
                <a:ext cx="645160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645159" h="280669">
                    <a:moveTo>
                      <a:pt x="0" y="0"/>
                    </a:moveTo>
                    <a:lnTo>
                      <a:pt x="645149" y="0"/>
                    </a:lnTo>
                    <a:lnTo>
                      <a:pt x="645149" y="280474"/>
                    </a:lnTo>
                    <a:lnTo>
                      <a:pt x="0" y="2804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4" name="object 4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43348" y="3049796"/>
                <a:ext cx="577938" cy="240816"/>
              </a:xfrm>
              <a:prstGeom prst="rect">
                <a:avLst/>
              </a:prstGeom>
            </p:spPr>
          </p:pic>
          <p:sp>
            <p:nvSpPr>
              <p:cNvPr id="45" name="object 44"/>
              <p:cNvSpPr/>
              <p:nvPr/>
            </p:nvSpPr>
            <p:spPr>
              <a:xfrm>
                <a:off x="5633823" y="2992107"/>
                <a:ext cx="64516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645160" h="314325">
                    <a:moveTo>
                      <a:pt x="0" y="0"/>
                    </a:moveTo>
                    <a:lnTo>
                      <a:pt x="645149" y="0"/>
                    </a:lnTo>
                    <a:lnTo>
                      <a:pt x="645149" y="314049"/>
                    </a:lnTo>
                    <a:lnTo>
                      <a:pt x="0" y="314049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FF99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46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3398" y="4752326"/>
              <a:ext cx="4801520" cy="738684"/>
            </a:xfrm>
            <a:prstGeom prst="rect">
              <a:avLst/>
            </a:prstGeom>
          </p:spPr>
        </p:pic>
        <p:grpSp>
          <p:nvGrpSpPr>
            <p:cNvPr id="47" name="object 46"/>
            <p:cNvGrpSpPr/>
            <p:nvPr/>
          </p:nvGrpSpPr>
          <p:grpSpPr>
            <a:xfrm>
              <a:off x="1763883" y="4680512"/>
              <a:ext cx="2086610" cy="862965"/>
              <a:chOff x="158925" y="3543499"/>
              <a:chExt cx="2086610" cy="862965"/>
            </a:xfrm>
          </p:grpSpPr>
          <p:pic>
            <p:nvPicPr>
              <p:cNvPr id="48" name="object 47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2663" y="3614894"/>
                <a:ext cx="1832056" cy="680477"/>
              </a:xfrm>
              <a:prstGeom prst="rect">
                <a:avLst/>
              </a:prstGeom>
            </p:spPr>
          </p:pic>
          <p:sp>
            <p:nvSpPr>
              <p:cNvPr id="49" name="object 48"/>
              <p:cNvSpPr/>
              <p:nvPr/>
            </p:nvSpPr>
            <p:spPr>
              <a:xfrm>
                <a:off x="168450" y="3553024"/>
                <a:ext cx="2067560" cy="843915"/>
              </a:xfrm>
              <a:custGeom>
                <a:avLst/>
                <a:gdLst/>
                <a:ahLst/>
                <a:cxnLst/>
                <a:rect l="l" t="t" r="r" b="b"/>
                <a:pathLst>
                  <a:path w="2067560" h="843914">
                    <a:moveTo>
                      <a:pt x="0" y="0"/>
                    </a:moveTo>
                    <a:lnTo>
                      <a:pt x="2067026" y="0"/>
                    </a:lnTo>
                    <a:lnTo>
                      <a:pt x="2067026" y="843474"/>
                    </a:lnTo>
                    <a:lnTo>
                      <a:pt x="0" y="8434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49"/>
            <p:cNvSpPr/>
            <p:nvPr/>
          </p:nvSpPr>
          <p:spPr>
            <a:xfrm>
              <a:off x="2937772" y="3473649"/>
              <a:ext cx="271780" cy="241935"/>
            </a:xfrm>
            <a:custGeom>
              <a:avLst/>
              <a:gdLst/>
              <a:ahLst/>
              <a:cxnLst/>
              <a:rect l="l" t="t" r="r" b="b"/>
              <a:pathLst>
                <a:path w="271780" h="241935">
                  <a:moveTo>
                    <a:pt x="267" y="0"/>
                  </a:moveTo>
                  <a:lnTo>
                    <a:pt x="271166" y="299"/>
                  </a:lnTo>
                  <a:lnTo>
                    <a:pt x="270899" y="241499"/>
                  </a:lnTo>
                  <a:lnTo>
                    <a:pt x="0" y="241199"/>
                  </a:lnTo>
                  <a:lnTo>
                    <a:pt x="267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2087" y="4418146"/>
              <a:ext cx="437831" cy="269431"/>
            </a:xfrm>
            <a:prstGeom prst="rect">
              <a:avLst/>
            </a:prstGeom>
          </p:spPr>
        </p:pic>
        <p:sp>
          <p:nvSpPr>
            <p:cNvPr id="52" name="object 51"/>
            <p:cNvSpPr txBox="1"/>
            <p:nvPr/>
          </p:nvSpPr>
          <p:spPr>
            <a:xfrm>
              <a:off x="1143000" y="4186809"/>
              <a:ext cx="2758453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808355" algn="l"/>
                </a:tabLst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[N×M]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[M×D]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3" name="object 52"/>
            <p:cNvSpPr/>
            <p:nvPr/>
          </p:nvSpPr>
          <p:spPr>
            <a:xfrm>
              <a:off x="9059545" y="2809203"/>
              <a:ext cx="1040765" cy="304165"/>
            </a:xfrm>
            <a:custGeom>
              <a:avLst/>
              <a:gdLst/>
              <a:ahLst/>
              <a:cxnLst/>
              <a:rect l="l" t="t" r="r" b="b"/>
              <a:pathLst>
                <a:path w="1047750" h="316230">
                  <a:moveTo>
                    <a:pt x="269" y="0"/>
                  </a:moveTo>
                  <a:lnTo>
                    <a:pt x="1047569" y="899"/>
                  </a:lnTo>
                  <a:lnTo>
                    <a:pt x="1047299" y="315899"/>
                  </a:lnTo>
                  <a:lnTo>
                    <a:pt x="0" y="314999"/>
                  </a:lnTo>
                  <a:lnTo>
                    <a:pt x="269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4" name="object 53"/>
            <p:cNvGrpSpPr/>
            <p:nvPr/>
          </p:nvGrpSpPr>
          <p:grpSpPr>
            <a:xfrm>
              <a:off x="4608387" y="4094502"/>
              <a:ext cx="622935" cy="262255"/>
              <a:chOff x="3003429" y="2957489"/>
              <a:chExt cx="622935" cy="262255"/>
            </a:xfrm>
          </p:grpSpPr>
          <p:pic>
            <p:nvPicPr>
              <p:cNvPr id="55" name="object 5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22479" y="2976539"/>
                <a:ext cx="502645" cy="224024"/>
              </a:xfrm>
              <a:prstGeom prst="rect">
                <a:avLst/>
              </a:prstGeom>
            </p:spPr>
          </p:pic>
          <p:sp>
            <p:nvSpPr>
              <p:cNvPr id="56" name="object 55"/>
              <p:cNvSpPr/>
              <p:nvPr/>
            </p:nvSpPr>
            <p:spPr>
              <a:xfrm>
                <a:off x="3012954" y="2967014"/>
                <a:ext cx="603885" cy="243204"/>
              </a:xfrm>
              <a:custGeom>
                <a:avLst/>
                <a:gdLst/>
                <a:ahLst/>
                <a:cxnLst/>
                <a:rect l="l" t="t" r="r" b="b"/>
                <a:pathLst>
                  <a:path w="603885" h="243205">
                    <a:moveTo>
                      <a:pt x="0" y="0"/>
                    </a:moveTo>
                    <a:lnTo>
                      <a:pt x="603374" y="0"/>
                    </a:lnTo>
                    <a:lnTo>
                      <a:pt x="603374" y="243074"/>
                    </a:lnTo>
                    <a:lnTo>
                      <a:pt x="0" y="2430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066800" y="883183"/>
            <a:ext cx="9642685" cy="4290024"/>
            <a:chOff x="1143000" y="1253453"/>
            <a:chExt cx="9642685" cy="4290024"/>
          </a:xfrm>
        </p:grpSpPr>
        <p:sp>
          <p:nvSpPr>
            <p:cNvPr id="4" name="object 3"/>
            <p:cNvSpPr txBox="1"/>
            <p:nvPr/>
          </p:nvSpPr>
          <p:spPr>
            <a:xfrm>
              <a:off x="2148148" y="1814825"/>
              <a:ext cx="1206805" cy="3205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x: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" name="object 4"/>
            <p:cNvSpPr txBox="1"/>
            <p:nvPr/>
          </p:nvSpPr>
          <p:spPr>
            <a:xfrm>
              <a:off x="2260887" y="2119625"/>
              <a:ext cx="1238885" cy="635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23520" algn="l"/>
                  <a:tab pos="576580" algn="l"/>
                  <a:tab pos="85788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-3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589915" algn="l"/>
                  <a:tab pos="942340" algn="l"/>
                </a:tabLst>
              </a:pP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2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" name="object 5"/>
            <p:cNvSpPr txBox="1"/>
            <p:nvPr/>
          </p:nvSpPr>
          <p:spPr>
            <a:xfrm>
              <a:off x="2225554" y="2801503"/>
              <a:ext cx="1308735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0495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w: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[D×M]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19685">
                <a:lnSpc>
                  <a:spcPct val="100000"/>
                </a:lnSpc>
                <a:tabLst>
                  <a:tab pos="229870" algn="l"/>
                  <a:tab pos="512445" algn="l"/>
                  <a:tab pos="794385" algn="l"/>
                  <a:tab pos="1076325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6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12700">
                <a:lnSpc>
                  <a:spcPct val="100000"/>
                </a:lnSpc>
                <a:tabLst>
                  <a:tab pos="223520" algn="l"/>
                  <a:tab pos="504825" algn="l"/>
                  <a:tab pos="78740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5051346" y="1773087"/>
              <a:ext cx="2487295" cy="1312545"/>
            </a:xfrm>
            <a:custGeom>
              <a:avLst/>
              <a:gdLst/>
              <a:ahLst/>
              <a:cxnLst/>
              <a:rect l="l" t="t" r="r" b="b"/>
              <a:pathLst>
                <a:path w="2487295" h="1312545">
                  <a:moveTo>
                    <a:pt x="2486999" y="1312199"/>
                  </a:moveTo>
                  <a:lnTo>
                    <a:pt x="0" y="1312199"/>
                  </a:lnTo>
                  <a:lnTo>
                    <a:pt x="0" y="0"/>
                  </a:lnTo>
                  <a:lnTo>
                    <a:pt x="2486999" y="0"/>
                  </a:lnTo>
                  <a:lnTo>
                    <a:pt x="2486999" y="1312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5051346" y="1773087"/>
              <a:ext cx="2487295" cy="1312545"/>
            </a:xfrm>
            <a:prstGeom prst="rect">
              <a:avLst/>
            </a:prstGeom>
            <a:ln w="9524">
              <a:solidFill>
                <a:srgbClr val="595959"/>
              </a:solidFill>
            </a:ln>
          </p:spPr>
          <p:txBody>
            <a:bodyPr vert="horz" wrap="square" lIns="0" tIns="74295" rIns="0" bIns="0" rtlCol="0">
              <a:spAutoFit/>
            </a:bodyPr>
            <a:lstStyle/>
            <a:p>
              <a:pPr marL="350520">
                <a:lnSpc>
                  <a:spcPct val="100000"/>
                </a:lnSpc>
                <a:spcBef>
                  <a:spcPts val="585"/>
                </a:spcBef>
              </a:pPr>
              <a:r>
                <a:rPr sz="2200" dirty="0">
                  <a:latin typeface="Arial" panose="020B0604020202020204"/>
                  <a:cs typeface="Arial" panose="020B0604020202020204"/>
                </a:rPr>
                <a:t>Matrix</a:t>
              </a:r>
              <a:r>
                <a:rPr sz="2200" spc="-10" dirty="0">
                  <a:latin typeface="Arial" panose="020B0604020202020204"/>
                  <a:cs typeface="Arial" panose="020B0604020202020204"/>
                </a:rPr>
                <a:t> Multiply</a:t>
              </a:r>
              <a:endParaRPr sz="2200">
                <a:latin typeface="Arial" panose="020B0604020202020204"/>
                <a:cs typeface="Arial" panose="020B0604020202020204"/>
              </a:endParaRPr>
            </a:p>
          </p:txBody>
        </p:sp>
        <p:pic>
          <p:nvPicPr>
            <p:cNvPr id="9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0109" y="2263413"/>
              <a:ext cx="2389474" cy="707524"/>
            </a:xfrm>
            <a:prstGeom prst="rect">
              <a:avLst/>
            </a:prstGeom>
          </p:spPr>
        </p:pic>
        <p:sp>
          <p:nvSpPr>
            <p:cNvPr id="10" name="object 9"/>
            <p:cNvSpPr txBox="1"/>
            <p:nvPr/>
          </p:nvSpPr>
          <p:spPr>
            <a:xfrm>
              <a:off x="8909100" y="1253453"/>
              <a:ext cx="1535430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y: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493395" algn="l"/>
                  <a:tab pos="775335" algn="l"/>
                  <a:tab pos="1141730" algn="l"/>
                </a:tabLst>
              </a:pP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b="1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13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9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</a:t>
              </a:r>
              <a:r>
                <a:rPr sz="2000" b="1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b="1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-6</a:t>
              </a:r>
              <a:r>
                <a:rPr sz="2000" b="1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100000"/>
                </a:lnSpc>
                <a:tabLst>
                  <a:tab pos="210820" algn="l"/>
                  <a:tab pos="492125" algn="l"/>
                  <a:tab pos="774700" algn="l"/>
                  <a:tab pos="1197610" algn="l"/>
                </a:tabLst>
              </a:pP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5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2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17</a:t>
              </a:r>
              <a:r>
                <a:rPr sz="200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	1</a:t>
              </a:r>
              <a:r>
                <a:rPr sz="2000" spc="-5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6AA84F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8809990" y="2489163"/>
              <a:ext cx="1589405" cy="9359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8420" marR="5080" indent="-46355">
                <a:lnSpc>
                  <a:spcPct val="100000"/>
                </a:lnSpc>
                <a:spcBef>
                  <a:spcPts val="100"/>
                </a:spcBef>
                <a:tabLst>
                  <a:tab pos="269240" algn="l"/>
                  <a:tab pos="551180" algn="l"/>
                  <a:tab pos="1129030" algn="l"/>
                </a:tabLst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dL/dy: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[N×M]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3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9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  <a:p>
              <a:pPr marL="58420">
                <a:lnSpc>
                  <a:spcPct val="100000"/>
                </a:lnSpc>
                <a:tabLst>
                  <a:tab pos="565150" algn="l"/>
                  <a:tab pos="847090" algn="l"/>
                  <a:tab pos="1129030" algn="l"/>
                </a:tabLst>
              </a:pP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[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-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8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	6</a:t>
              </a:r>
              <a:r>
                <a:rPr sz="2000" spc="-5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50" dirty="0">
                  <a:solidFill>
                    <a:srgbClr val="FF0000"/>
                  </a:solidFill>
                  <a:latin typeface="Arial" panose="020B0604020202020204"/>
                  <a:cs typeface="Arial" panose="020B0604020202020204"/>
                </a:rPr>
                <a:t>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12" name="object 11"/>
            <p:cNvGrpSpPr/>
            <p:nvPr/>
          </p:nvGrpSpPr>
          <p:grpSpPr>
            <a:xfrm>
              <a:off x="3600683" y="2011292"/>
              <a:ext cx="1159510" cy="41275"/>
              <a:chOff x="1995725" y="874279"/>
              <a:chExt cx="1159510" cy="41275"/>
            </a:xfrm>
          </p:grpSpPr>
          <p:sp>
            <p:nvSpPr>
              <p:cNvPr id="13" name="object 12"/>
              <p:cNvSpPr/>
              <p:nvPr/>
            </p:nvSpPr>
            <p:spPr>
              <a:xfrm>
                <a:off x="1995725" y="894775"/>
                <a:ext cx="1111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11885">
                    <a:moveTo>
                      <a:pt x="0" y="0"/>
                    </a:moveTo>
                    <a:lnTo>
                      <a:pt x="11113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5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/>
              <p:cNvSpPr/>
              <p:nvPr/>
            </p:nvSpPr>
            <p:spPr>
              <a:xfrm>
                <a:off x="3107075" y="87904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5"/>
                    </a:moveTo>
                    <a:lnTo>
                      <a:pt x="43225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15"/>
            <p:cNvGrpSpPr/>
            <p:nvPr/>
          </p:nvGrpSpPr>
          <p:grpSpPr>
            <a:xfrm>
              <a:off x="7837119" y="2943867"/>
              <a:ext cx="909319" cy="41275"/>
              <a:chOff x="6232161" y="1806854"/>
              <a:chExt cx="909319" cy="41275"/>
            </a:xfrm>
          </p:grpSpPr>
          <p:sp>
            <p:nvSpPr>
              <p:cNvPr id="17" name="object 16"/>
              <p:cNvSpPr/>
              <p:nvPr/>
            </p:nvSpPr>
            <p:spPr>
              <a:xfrm>
                <a:off x="6280149" y="1827350"/>
                <a:ext cx="8610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61059">
                    <a:moveTo>
                      <a:pt x="0" y="0"/>
                    </a:moveTo>
                    <a:lnTo>
                      <a:pt x="860849" y="0"/>
                    </a:lnTo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31465"/>
                    </a:moveTo>
                    <a:lnTo>
                      <a:pt x="0" y="15732"/>
                    </a:lnTo>
                    <a:lnTo>
                      <a:pt x="43225" y="0"/>
                    </a:lnTo>
                    <a:lnTo>
                      <a:pt x="43225" y="31465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6236924" y="18116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43225" y="0"/>
                    </a:moveTo>
                    <a:lnTo>
                      <a:pt x="0" y="15732"/>
                    </a:lnTo>
                    <a:lnTo>
                      <a:pt x="43225" y="31465"/>
                    </a:lnTo>
                    <a:lnTo>
                      <a:pt x="43225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0" name="object 19"/>
            <p:cNvGrpSpPr/>
            <p:nvPr/>
          </p:nvGrpSpPr>
          <p:grpSpPr>
            <a:xfrm>
              <a:off x="7835207" y="1945967"/>
              <a:ext cx="878840" cy="41275"/>
              <a:chOff x="6230249" y="808954"/>
              <a:chExt cx="878840" cy="4127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6230249" y="829449"/>
                <a:ext cx="830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0579">
                    <a:moveTo>
                      <a:pt x="0" y="0"/>
                    </a:moveTo>
                    <a:lnTo>
                      <a:pt x="830249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7060499" y="8137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5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7" name="object 26"/>
            <p:cNvGrpSpPr/>
            <p:nvPr/>
          </p:nvGrpSpPr>
          <p:grpSpPr>
            <a:xfrm>
              <a:off x="3595920" y="2859989"/>
              <a:ext cx="1149985" cy="258445"/>
              <a:chOff x="1990962" y="1722976"/>
              <a:chExt cx="1149985" cy="258445"/>
            </a:xfrm>
          </p:grpSpPr>
          <p:sp>
            <p:nvSpPr>
              <p:cNvPr id="28" name="object 27"/>
              <p:cNvSpPr/>
              <p:nvPr/>
            </p:nvSpPr>
            <p:spPr>
              <a:xfrm>
                <a:off x="1995725" y="1743128"/>
                <a:ext cx="1097915" cy="233679"/>
              </a:xfrm>
              <a:custGeom>
                <a:avLst/>
                <a:gdLst/>
                <a:ahLst/>
                <a:cxnLst/>
                <a:rect l="l" t="t" r="r" b="b"/>
                <a:pathLst>
                  <a:path w="1097914" h="233680">
                    <a:moveTo>
                      <a:pt x="0" y="233224"/>
                    </a:moveTo>
                    <a:lnTo>
                      <a:pt x="1097897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8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0" y="0"/>
                    </a:lnTo>
                    <a:lnTo>
                      <a:pt x="45550" y="6407"/>
                    </a:lnTo>
                    <a:lnTo>
                      <a:pt x="6538" y="30778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9"/>
              <p:cNvSpPr/>
              <p:nvPr/>
            </p:nvSpPr>
            <p:spPr>
              <a:xfrm>
                <a:off x="3090353" y="1727738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6538" y="30778"/>
                    </a:moveTo>
                    <a:lnTo>
                      <a:pt x="45550" y="6407"/>
                    </a:lnTo>
                    <a:lnTo>
                      <a:pt x="0" y="0"/>
                    </a:lnTo>
                    <a:lnTo>
                      <a:pt x="6538" y="30778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1" name="object 30"/>
            <p:cNvSpPr/>
            <p:nvPr/>
          </p:nvSpPr>
          <p:spPr>
            <a:xfrm>
              <a:off x="2756336" y="2187851"/>
              <a:ext cx="332105" cy="281305"/>
            </a:xfrm>
            <a:custGeom>
              <a:avLst/>
              <a:gdLst/>
              <a:ahLst/>
              <a:cxnLst/>
              <a:rect l="l" t="t" r="r" b="b"/>
              <a:pathLst>
                <a:path w="332105" h="281305">
                  <a:moveTo>
                    <a:pt x="253" y="0"/>
                  </a:moveTo>
                  <a:lnTo>
                    <a:pt x="332053" y="299"/>
                  </a:lnTo>
                  <a:lnTo>
                    <a:pt x="331799" y="280799"/>
                  </a:lnTo>
                  <a:lnTo>
                    <a:pt x="0" y="280499"/>
                  </a:lnTo>
                  <a:lnTo>
                    <a:pt x="253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2" name="object 31"/>
            <p:cNvGrpSpPr/>
            <p:nvPr/>
          </p:nvGrpSpPr>
          <p:grpSpPr>
            <a:xfrm>
              <a:off x="8987496" y="1574601"/>
              <a:ext cx="1353820" cy="324485"/>
              <a:chOff x="7382538" y="437588"/>
              <a:chExt cx="1353820" cy="324485"/>
            </a:xfrm>
          </p:grpSpPr>
          <p:sp>
            <p:nvSpPr>
              <p:cNvPr id="33" name="object 32"/>
              <p:cNvSpPr/>
              <p:nvPr/>
            </p:nvSpPr>
            <p:spPr>
              <a:xfrm>
                <a:off x="7392063" y="447113"/>
                <a:ext cx="1334770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1334770" h="305434">
                    <a:moveTo>
                      <a:pt x="205" y="0"/>
                    </a:moveTo>
                    <a:lnTo>
                      <a:pt x="1334605" y="900"/>
                    </a:lnTo>
                    <a:lnTo>
                      <a:pt x="1334399" y="305100"/>
                    </a:lnTo>
                    <a:lnTo>
                      <a:pt x="0" y="304199"/>
                    </a:lnTo>
                    <a:lnTo>
                      <a:pt x="205" y="0"/>
                    </a:lnTo>
                    <a:close/>
                  </a:path>
                </a:pathLst>
              </a:custGeom>
              <a:ln w="1904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3"/>
              <p:cNvSpPr/>
              <p:nvPr/>
            </p:nvSpPr>
            <p:spPr>
              <a:xfrm>
                <a:off x="8071090" y="483686"/>
                <a:ext cx="27178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271779" h="241934">
                    <a:moveTo>
                      <a:pt x="266" y="0"/>
                    </a:moveTo>
                    <a:lnTo>
                      <a:pt x="271166" y="299"/>
                    </a:lnTo>
                    <a:lnTo>
                      <a:pt x="270898" y="241499"/>
                    </a:lnTo>
                    <a:lnTo>
                      <a:pt x="0" y="241199"/>
                    </a:lnTo>
                    <a:lnTo>
                      <a:pt x="266" y="0"/>
                    </a:lnTo>
                    <a:close/>
                  </a:path>
                </a:pathLst>
              </a:custGeom>
              <a:ln w="19049">
                <a:solidFill>
                  <a:srgbClr val="99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7" name="object 46"/>
            <p:cNvGrpSpPr/>
            <p:nvPr/>
          </p:nvGrpSpPr>
          <p:grpSpPr>
            <a:xfrm>
              <a:off x="1763883" y="4680512"/>
              <a:ext cx="2086610" cy="862965"/>
              <a:chOff x="158925" y="3543499"/>
              <a:chExt cx="2086610" cy="862965"/>
            </a:xfrm>
          </p:grpSpPr>
          <p:pic>
            <p:nvPicPr>
              <p:cNvPr id="48" name="object 47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2663" y="3614894"/>
                <a:ext cx="1832056" cy="680477"/>
              </a:xfrm>
              <a:prstGeom prst="rect">
                <a:avLst/>
              </a:prstGeom>
            </p:spPr>
          </p:pic>
          <p:sp>
            <p:nvSpPr>
              <p:cNvPr id="49" name="object 48"/>
              <p:cNvSpPr/>
              <p:nvPr/>
            </p:nvSpPr>
            <p:spPr>
              <a:xfrm>
                <a:off x="168450" y="3553024"/>
                <a:ext cx="2067560" cy="843915"/>
              </a:xfrm>
              <a:custGeom>
                <a:avLst/>
                <a:gdLst/>
                <a:ahLst/>
                <a:cxnLst/>
                <a:rect l="l" t="t" r="r" b="b"/>
                <a:pathLst>
                  <a:path w="2067560" h="843914">
                    <a:moveTo>
                      <a:pt x="0" y="0"/>
                    </a:moveTo>
                    <a:lnTo>
                      <a:pt x="2067026" y="0"/>
                    </a:lnTo>
                    <a:lnTo>
                      <a:pt x="2067026" y="843474"/>
                    </a:lnTo>
                    <a:lnTo>
                      <a:pt x="0" y="8434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49"/>
            <p:cNvSpPr/>
            <p:nvPr/>
          </p:nvSpPr>
          <p:spPr>
            <a:xfrm>
              <a:off x="2937772" y="3473649"/>
              <a:ext cx="271780" cy="241935"/>
            </a:xfrm>
            <a:custGeom>
              <a:avLst/>
              <a:gdLst/>
              <a:ahLst/>
              <a:cxnLst/>
              <a:rect l="l" t="t" r="r" b="b"/>
              <a:pathLst>
                <a:path w="271780" h="241935">
                  <a:moveTo>
                    <a:pt x="267" y="0"/>
                  </a:moveTo>
                  <a:lnTo>
                    <a:pt x="271166" y="299"/>
                  </a:lnTo>
                  <a:lnTo>
                    <a:pt x="270899" y="241499"/>
                  </a:lnTo>
                  <a:lnTo>
                    <a:pt x="0" y="241199"/>
                  </a:lnTo>
                  <a:lnTo>
                    <a:pt x="267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 txBox="1"/>
            <p:nvPr/>
          </p:nvSpPr>
          <p:spPr>
            <a:xfrm>
              <a:off x="1143000" y="4186809"/>
              <a:ext cx="2758453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808355" algn="l"/>
                </a:tabLst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[N×D]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[N×M]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[M×D]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3" name="object 52"/>
            <p:cNvSpPr/>
            <p:nvPr/>
          </p:nvSpPr>
          <p:spPr>
            <a:xfrm>
              <a:off x="9044305" y="2809203"/>
              <a:ext cx="1056005" cy="304165"/>
            </a:xfrm>
            <a:custGeom>
              <a:avLst/>
              <a:gdLst/>
              <a:ahLst/>
              <a:cxnLst/>
              <a:rect l="l" t="t" r="r" b="b"/>
              <a:pathLst>
                <a:path w="1047750" h="316230">
                  <a:moveTo>
                    <a:pt x="269" y="0"/>
                  </a:moveTo>
                  <a:lnTo>
                    <a:pt x="1047569" y="899"/>
                  </a:lnTo>
                  <a:lnTo>
                    <a:pt x="1047299" y="315899"/>
                  </a:lnTo>
                  <a:lnTo>
                    <a:pt x="0" y="314999"/>
                  </a:lnTo>
                  <a:lnTo>
                    <a:pt x="269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7" name="object 38"/>
            <p:cNvGrpSpPr/>
            <p:nvPr/>
          </p:nvGrpSpPr>
          <p:grpSpPr>
            <a:xfrm>
              <a:off x="5094625" y="4611981"/>
              <a:ext cx="2185035" cy="862965"/>
              <a:chOff x="3145175" y="3543499"/>
              <a:chExt cx="2185035" cy="862965"/>
            </a:xfrm>
          </p:grpSpPr>
          <p:pic>
            <p:nvPicPr>
              <p:cNvPr id="58" name="object 3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95335" y="3624770"/>
                <a:ext cx="2053276" cy="715538"/>
              </a:xfrm>
              <a:prstGeom prst="rect">
                <a:avLst/>
              </a:prstGeom>
            </p:spPr>
          </p:pic>
          <p:sp>
            <p:nvSpPr>
              <p:cNvPr id="59" name="object 40"/>
              <p:cNvSpPr/>
              <p:nvPr/>
            </p:nvSpPr>
            <p:spPr>
              <a:xfrm>
                <a:off x="3154700" y="3553024"/>
                <a:ext cx="2165985" cy="843915"/>
              </a:xfrm>
              <a:custGeom>
                <a:avLst/>
                <a:gdLst/>
                <a:ahLst/>
                <a:cxnLst/>
                <a:rect l="l" t="t" r="r" b="b"/>
                <a:pathLst>
                  <a:path w="2165985" h="843914">
                    <a:moveTo>
                      <a:pt x="0" y="0"/>
                    </a:moveTo>
                    <a:lnTo>
                      <a:pt x="2165656" y="0"/>
                    </a:lnTo>
                    <a:lnTo>
                      <a:pt x="2165656" y="843474"/>
                    </a:lnTo>
                    <a:lnTo>
                      <a:pt x="0" y="843474"/>
                    </a:lnTo>
                    <a:lnTo>
                      <a:pt x="0" y="0"/>
                    </a:lnTo>
                    <a:close/>
                  </a:path>
                </a:pathLst>
              </a:custGeom>
              <a:ln w="19049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0" name="object 41"/>
            <p:cNvSpPr txBox="1"/>
            <p:nvPr/>
          </p:nvSpPr>
          <p:spPr>
            <a:xfrm>
              <a:off x="4755849" y="4186809"/>
              <a:ext cx="2560322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836930" algn="l"/>
                </a:tabLst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[D×M]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	[D×N]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[N×M]</a:t>
              </a:r>
              <a:endParaRPr sz="2000" dirty="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1" name="object 42"/>
            <p:cNvSpPr txBox="1"/>
            <p:nvPr/>
          </p:nvSpPr>
          <p:spPr>
            <a:xfrm>
              <a:off x="5235950" y="3459197"/>
              <a:ext cx="178879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By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similar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logic: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2" name="object 43"/>
            <p:cNvSpPr txBox="1"/>
            <p:nvPr/>
          </p:nvSpPr>
          <p:spPr>
            <a:xfrm>
              <a:off x="8064075" y="4137410"/>
              <a:ext cx="2721610" cy="12446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Arial" panose="020B0604020202020204"/>
                  <a:cs typeface="Arial" panose="020B0604020202020204"/>
                </a:rPr>
                <a:t>These</a:t>
              </a:r>
              <a:r>
                <a:rPr sz="2000" spc="-3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formulas</a:t>
              </a:r>
              <a:r>
                <a:rPr sz="2000" spc="-3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are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easy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to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remember:</a:t>
              </a:r>
              <a:r>
                <a:rPr sz="2000" spc="-1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they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are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the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only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way</a:t>
              </a:r>
              <a:r>
                <a:rPr sz="2000" spc="-1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to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make</a:t>
              </a:r>
              <a:r>
                <a:rPr sz="2000" spc="-20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shapes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dirty="0">
                  <a:latin typeface="Arial" panose="020B0604020202020204"/>
                  <a:cs typeface="Arial" panose="020B0604020202020204"/>
                </a:rPr>
                <a:t>match</a:t>
              </a:r>
              <a:r>
                <a:rPr sz="2000" spc="-5" dirty="0">
                  <a:latin typeface="Arial" panose="020B0604020202020204"/>
                  <a:cs typeface="Arial" panose="020B0604020202020204"/>
                </a:rPr>
                <a:t> </a:t>
              </a:r>
              <a:r>
                <a:rPr sz="2000" spc="-25" dirty="0">
                  <a:latin typeface="Arial" panose="020B0604020202020204"/>
                  <a:cs typeface="Arial" panose="020B0604020202020204"/>
                </a:rPr>
                <a:t>up!</a:t>
              </a:r>
              <a:endParaRPr sz="200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17BD98-DEFD-4F09-B2E5-9DA9A0F1C2BF}"/>
              </a:ext>
            </a:extLst>
          </p:cNvPr>
          <p:cNvSpPr txBox="1"/>
          <p:nvPr/>
        </p:nvSpPr>
        <p:spPr>
          <a:xfrm>
            <a:off x="777185" y="5208229"/>
            <a:ext cx="6686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Storage / Memory comparison: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naïve approach: </a:t>
            </a:r>
            <a:r>
              <a:rPr lang="en-US" dirty="0">
                <a:solidFill>
                  <a:srgbClr val="00B050"/>
                </a:solidFill>
              </a:rPr>
              <a:t>store the intermediate Jacobian matrix: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efficient approach: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7C69ED-819A-4E18-91A8-30373BF06C13}"/>
              </a:ext>
            </a:extLst>
          </p:cNvPr>
          <p:cNvSpPr/>
          <p:nvPr/>
        </p:nvSpPr>
        <p:spPr>
          <a:xfrm>
            <a:off x="6448107" y="51515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8990" marR="799465" indent="560070">
              <a:spcBef>
                <a:spcPts val="100"/>
              </a:spcBef>
            </a:pPr>
            <a:r>
              <a:rPr lang="pt-BR" dirty="0">
                <a:latin typeface="Arial" panose="020B0604020202020204"/>
                <a:cs typeface="Arial" panose="020B0604020202020204"/>
              </a:rPr>
              <a:t>dy/dx:</a:t>
            </a:r>
            <a:r>
              <a:rPr lang="pt-BR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pt-BR" spc="-10" dirty="0">
                <a:latin typeface="Arial" panose="020B0604020202020204"/>
                <a:cs typeface="Arial" panose="020B0604020202020204"/>
              </a:rPr>
              <a:t>[(N×D)×(N×M)]</a:t>
            </a:r>
            <a:endParaRPr lang="pt-BR" dirty="0">
              <a:latin typeface="Arial" panose="020B0604020202020204"/>
              <a:cs typeface="Arial" panose="020B0604020202020204"/>
            </a:endParaRPr>
          </a:p>
          <a:p>
            <a:pPr marL="766445">
              <a:lnSpc>
                <a:spcPct val="100000"/>
              </a:lnSpc>
            </a:pPr>
            <a:r>
              <a:rPr lang="pt-BR" dirty="0">
                <a:latin typeface="Arial" panose="020B0604020202020204"/>
                <a:cs typeface="Arial" panose="020B0604020202020204"/>
              </a:rPr>
              <a:t>	       dy/dw:</a:t>
            </a:r>
            <a:r>
              <a:rPr lang="pt-BR" spc="-30" dirty="0">
                <a:latin typeface="Arial" panose="020B0604020202020204"/>
                <a:cs typeface="Arial" panose="020B0604020202020204"/>
              </a:rPr>
              <a:t> </a:t>
            </a:r>
            <a:r>
              <a:rPr lang="pt-BR" spc="-10" dirty="0">
                <a:latin typeface="Arial" panose="020B0604020202020204"/>
                <a:cs typeface="Arial" panose="020B0604020202020204"/>
              </a:rPr>
              <a:t>[(D×M)×(N×M)]</a:t>
            </a:r>
            <a:endParaRPr lang="pt-BR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2C2336-7578-41E3-9FCA-59322A4BE92B}"/>
              </a:ext>
            </a:extLst>
          </p:cNvPr>
          <p:cNvSpPr/>
          <p:nvPr/>
        </p:nvSpPr>
        <p:spPr>
          <a:xfrm>
            <a:off x="6434969" y="57547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8990" marR="799465" indent="560070">
              <a:spcBef>
                <a:spcPts val="100"/>
              </a:spcBef>
            </a:pP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dL/dx:</a:t>
            </a:r>
            <a:r>
              <a:rPr lang="pt-BR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-1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(M×D), only store w^T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766445">
              <a:lnSpc>
                <a:spcPct val="100000"/>
              </a:lnSpc>
            </a:pP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	       dy/dw:</a:t>
            </a:r>
            <a:r>
              <a:rPr lang="pt-BR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-1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(D×N), only store x^T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  <a:r>
              <a:rPr lang="en-US" spc="-30" dirty="0"/>
              <a:t> </a:t>
            </a:r>
            <a:r>
              <a:rPr lang="en-US" dirty="0"/>
              <a:t>with</a:t>
            </a:r>
            <a:r>
              <a:rPr lang="en-US" spc="-30" dirty="0"/>
              <a:t> </a:t>
            </a:r>
            <a:r>
              <a:rPr lang="en-US" spc="-10" dirty="0"/>
              <a:t>Matrices</a:t>
            </a:r>
            <a:endParaRPr lang="en-US" dirty="0"/>
          </a:p>
        </p:txBody>
      </p:sp>
      <p:grpSp>
        <p:nvGrpSpPr>
          <p:cNvPr id="47" name="object 46"/>
          <p:cNvGrpSpPr/>
          <p:nvPr/>
        </p:nvGrpSpPr>
        <p:grpSpPr>
          <a:xfrm>
            <a:off x="5542434" y="5370503"/>
            <a:ext cx="2086610" cy="862965"/>
            <a:chOff x="158925" y="3543499"/>
            <a:chExt cx="2086610" cy="862965"/>
          </a:xfrm>
        </p:grpSpPr>
        <p:pic>
          <p:nvPicPr>
            <p:cNvPr id="48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63" y="3614894"/>
              <a:ext cx="1832056" cy="680477"/>
            </a:xfrm>
            <a:prstGeom prst="rect">
              <a:avLst/>
            </a:prstGeom>
          </p:spPr>
        </p:pic>
        <p:sp>
          <p:nvSpPr>
            <p:cNvPr id="49" name="object 48"/>
            <p:cNvSpPr/>
            <p:nvPr/>
          </p:nvSpPr>
          <p:spPr>
            <a:xfrm>
              <a:off x="168450" y="3553024"/>
              <a:ext cx="2067560" cy="843915"/>
            </a:xfrm>
            <a:custGeom>
              <a:avLst/>
              <a:gdLst/>
              <a:ahLst/>
              <a:cxnLst/>
              <a:rect l="l" t="t" r="r" b="b"/>
              <a:pathLst>
                <a:path w="2067560" h="843914">
                  <a:moveTo>
                    <a:pt x="0" y="0"/>
                  </a:moveTo>
                  <a:lnTo>
                    <a:pt x="2067026" y="0"/>
                  </a:lnTo>
                  <a:lnTo>
                    <a:pt x="2067026" y="843474"/>
                  </a:lnTo>
                  <a:lnTo>
                    <a:pt x="0" y="8434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1"/>
          <p:cNvSpPr txBox="1"/>
          <p:nvPr/>
        </p:nvSpPr>
        <p:spPr>
          <a:xfrm>
            <a:off x="4921551" y="4876800"/>
            <a:ext cx="27584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355" algn="l"/>
              </a:tabLst>
            </a:pPr>
            <a:r>
              <a:rPr sz="2000" spc="-10" dirty="0">
                <a:latin typeface="Arial" panose="020B0604020202020204"/>
                <a:cs typeface="Arial" panose="020B0604020202020204"/>
              </a:rPr>
              <a:t>[N×D]</a:t>
            </a:r>
            <a:r>
              <a:rPr sz="2000" dirty="0">
                <a:latin typeface="Arial" panose="020B0604020202020204"/>
                <a:cs typeface="Arial" panose="020B0604020202020204"/>
              </a:rPr>
              <a:t>	[N×M]</a:t>
            </a:r>
            <a:r>
              <a:rPr sz="20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[M×D]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7" name="object 38"/>
          <p:cNvGrpSpPr/>
          <p:nvPr/>
        </p:nvGrpSpPr>
        <p:grpSpPr>
          <a:xfrm>
            <a:off x="8873176" y="5301972"/>
            <a:ext cx="2185035" cy="862965"/>
            <a:chOff x="3145175" y="3543499"/>
            <a:chExt cx="2185035" cy="862965"/>
          </a:xfrm>
        </p:grpSpPr>
        <p:pic>
          <p:nvPicPr>
            <p:cNvPr id="58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335" y="3624770"/>
              <a:ext cx="2053276" cy="715538"/>
            </a:xfrm>
            <a:prstGeom prst="rect">
              <a:avLst/>
            </a:prstGeom>
          </p:spPr>
        </p:pic>
        <p:sp>
          <p:nvSpPr>
            <p:cNvPr id="59" name="object 40"/>
            <p:cNvSpPr/>
            <p:nvPr/>
          </p:nvSpPr>
          <p:spPr>
            <a:xfrm>
              <a:off x="3154700" y="3553024"/>
              <a:ext cx="2165985" cy="843915"/>
            </a:xfrm>
            <a:custGeom>
              <a:avLst/>
              <a:gdLst/>
              <a:ahLst/>
              <a:cxnLst/>
              <a:rect l="l" t="t" r="r" b="b"/>
              <a:pathLst>
                <a:path w="2165985" h="843914">
                  <a:moveTo>
                    <a:pt x="0" y="0"/>
                  </a:moveTo>
                  <a:lnTo>
                    <a:pt x="2165656" y="0"/>
                  </a:lnTo>
                  <a:lnTo>
                    <a:pt x="2165656" y="843474"/>
                  </a:lnTo>
                  <a:lnTo>
                    <a:pt x="0" y="8434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41"/>
          <p:cNvSpPr txBox="1"/>
          <p:nvPr/>
        </p:nvSpPr>
        <p:spPr>
          <a:xfrm>
            <a:off x="8534400" y="4876800"/>
            <a:ext cx="25603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6930" algn="l"/>
              </a:tabLst>
            </a:pPr>
            <a:r>
              <a:rPr sz="2000" spc="-10" dirty="0">
                <a:latin typeface="Arial" panose="020B0604020202020204"/>
                <a:cs typeface="Arial" panose="020B0604020202020204"/>
              </a:rPr>
              <a:t>[D×M]</a:t>
            </a:r>
            <a:r>
              <a:rPr sz="2000" dirty="0">
                <a:latin typeface="Arial" panose="020B0604020202020204"/>
                <a:cs typeface="Arial" panose="020B0604020202020204"/>
              </a:rPr>
              <a:t>	[D×N]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[N×M]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8C48130D-7000-4974-88E6-06969B8B2059}"/>
              </a:ext>
            </a:extLst>
          </p:cNvPr>
          <p:cNvSpPr txBox="1"/>
          <p:nvPr/>
        </p:nvSpPr>
        <p:spPr>
          <a:xfrm>
            <a:off x="762000" y="1065810"/>
            <a:ext cx="10820400" cy="4624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1. Previous naïve modular Implementation: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In each layer, </a:t>
            </a:r>
            <a:r>
              <a:rPr lang="en-US" sz="1600" b="1" u="sng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store gradients of output z with respect to input x and parameters w</a:t>
            </a: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 (i.e., store the Jacobian matrices).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During backprop, given upstream gradients, can easily compute downstream gradients using the stored values. Do this for each modular layer.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Memory inefficient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2. Improved modular Implementation: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In each layer, </a:t>
            </a:r>
            <a:r>
              <a:rPr lang="en-US" sz="1600" b="1" u="sng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store input x and parameters w.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During backprop, given upstream gradients, can easily compute downstream gradients using the stored values. Do this for each modular layer.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Memory efficient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600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7549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Chain rule*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Chain Rule is a common method to find the derivative of compound function in calculus.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80" y="2133600"/>
            <a:ext cx="4773946" cy="1221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80" y="3500852"/>
            <a:ext cx="5397510" cy="2821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D9E39-57B4-48D3-9AB7-7B2140F9FB57}"/>
              </a:ext>
            </a:extLst>
          </p:cNvPr>
          <p:cNvSpPr txBox="1"/>
          <p:nvPr/>
        </p:nvSpPr>
        <p:spPr>
          <a:xfrm>
            <a:off x="7467600" y="2438400"/>
            <a:ext cx="27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What’s the dimension of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48C8A-11E6-47DA-9850-F5E37287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73" y="3133684"/>
            <a:ext cx="381053" cy="590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62AB2-3291-4656-A289-28AF6BD00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776213"/>
            <a:ext cx="381053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D58C01-7DC5-4907-87F4-6C56A4A2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836" y="2755877"/>
            <a:ext cx="362001" cy="609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Gradient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72" y="990600"/>
            <a:ext cx="10955655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167"/>
            <a:ext cx="4199022" cy="24594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Gradient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626754"/>
            <a:ext cx="2981579" cy="1604493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886200" y="1411923"/>
            <a:ext cx="2057400" cy="1214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810000" y="4343399"/>
            <a:ext cx="1676400" cy="1223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96" y="5257910"/>
            <a:ext cx="3327933" cy="83198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64" y="3733801"/>
            <a:ext cx="3812796" cy="8319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254289"/>
            <a:ext cx="3242499" cy="5991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2" name="直接箭头连接符 21"/>
          <p:cNvCxnSpPr>
            <a:stCxn id="4" idx="3"/>
          </p:cNvCxnSpPr>
          <p:nvPr/>
        </p:nvCxnSpPr>
        <p:spPr>
          <a:xfrm>
            <a:off x="5115180" y="3429000"/>
            <a:ext cx="980821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906000" y="397406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Error term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686800" y="3087379"/>
                <a:ext cx="980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3087379"/>
                <a:ext cx="98082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2" r="39" b="1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/>
          <p:cNvCxnSpPr/>
          <p:nvPr/>
        </p:nvCxnSpPr>
        <p:spPr>
          <a:xfrm>
            <a:off x="8153400" y="3272045"/>
            <a:ext cx="533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78091" y="4693411"/>
                <a:ext cx="4800600" cy="65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b="0" dirty="0">
                    <a:solidFill>
                      <a:srgbClr val="FF0000"/>
                    </a:solidFill>
                  </a:rPr>
                  <a:t> refers to the number of neurons in the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0" dirty="0">
                    <a:solidFill>
                      <a:srgbClr val="FF0000"/>
                    </a:solidFill>
                  </a:rPr>
                  <a:t>-</a:t>
                </a:r>
                <a:r>
                  <a:rPr kumimoji="1" lang="en-US" altLang="zh-CN" b="0" dirty="0" err="1">
                    <a:solidFill>
                      <a:srgbClr val="FF0000"/>
                    </a:solidFill>
                  </a:rPr>
                  <a:t>th</a:t>
                </a:r>
                <a:r>
                  <a:rPr kumimoji="1" lang="en-US" altLang="zh-CN" b="0" dirty="0">
                    <a:solidFill>
                      <a:srgbClr val="FF0000"/>
                    </a:solidFill>
                  </a:rPr>
                  <a:t> layer, namely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CN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91" y="4693411"/>
                <a:ext cx="4800600" cy="657809"/>
              </a:xfrm>
              <a:prstGeom prst="rect">
                <a:avLst/>
              </a:prstGeom>
              <a:blipFill rotWithShape="1">
                <a:blip r:embed="rId8"/>
                <a:stretch>
                  <a:fillRect l="-4" t="-19" r="4" b="-462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7|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2|149.9|0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76</TotalTime>
  <Words>3461</Words>
  <Application>Microsoft Office PowerPoint</Application>
  <PresentationFormat>Widescreen</PresentationFormat>
  <Paragraphs>629</Paragraphs>
  <Slides>68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华文楷体</vt:lpstr>
      <vt:lpstr>宋体</vt:lpstr>
      <vt:lpstr>微软雅黑</vt:lpstr>
      <vt:lpstr>微软雅黑</vt:lpstr>
      <vt:lpstr>Arial</vt:lpstr>
      <vt:lpstr>Calibri</vt:lpstr>
      <vt:lpstr>Cambria</vt:lpstr>
      <vt:lpstr>Cambria Math</vt:lpstr>
      <vt:lpstr>Helvetica</vt:lpstr>
      <vt:lpstr>Times New Roman</vt:lpstr>
      <vt:lpstr>Wingdings</vt:lpstr>
      <vt:lpstr>Wingdings 3</vt:lpstr>
      <vt:lpstr>my</vt:lpstr>
      <vt:lpstr>Deep Feedforward Neural Network</vt:lpstr>
      <vt:lpstr>Parameter Learning</vt:lpstr>
      <vt:lpstr>Parameter Learning</vt:lpstr>
      <vt:lpstr>How to calculate the gradient?</vt:lpstr>
      <vt:lpstr>6.4 Back Propagation</vt:lpstr>
      <vt:lpstr>Matrix Calculus</vt:lpstr>
      <vt:lpstr>Chain rule*</vt:lpstr>
      <vt:lpstr>Compute Gradient</vt:lpstr>
      <vt:lpstr>Compute Gradient</vt:lpstr>
      <vt:lpstr>Compute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Patterns in gradient flow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PowerPoint Presentation</vt:lpstr>
      <vt:lpstr>Recap: Vector derivatives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Gradients of variables wrt loss have same dims as the original variable</vt:lpstr>
      <vt:lpstr>Backprop with Vectors</vt:lpstr>
      <vt:lpstr>Backprop with Vectors</vt:lpstr>
      <vt:lpstr>Backprop with Vectors</vt:lpstr>
      <vt:lpstr>Backprop with Matrices (or Tensors)</vt:lpstr>
      <vt:lpstr>Backprop with Matrices (or Tensors)</vt:lpstr>
      <vt:lpstr>Backprop with Matrices (or Tensors)</vt:lpstr>
      <vt:lpstr>Backprop with Matrices</vt:lpstr>
      <vt:lpstr>Backprop with Matrices</vt:lpstr>
      <vt:lpstr>Backprop with Matrices</vt:lpstr>
      <vt:lpstr>Backprop with Matrices</vt:lpstr>
      <vt:lpstr>Backprop with Matrices</vt:lpstr>
      <vt:lpstr>Backprop with Matrices</vt:lpstr>
      <vt:lpstr>Backprop with Matrices</vt:lpstr>
      <vt:lpstr>Backprop with Matrices</vt:lpstr>
      <vt:lpstr>Backprop with Matrices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Administrator</cp:lastModifiedBy>
  <cp:revision>2367</cp:revision>
  <dcterms:created xsi:type="dcterms:W3CDTF">2025-11-11T13:00:57Z</dcterms:created>
  <dcterms:modified xsi:type="dcterms:W3CDTF">2025-11-18T07:25:43Z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4587EE3C619563E0FCCDEF6631C46131_42</vt:lpwstr>
  </property>
  <property fmtid="{D5CDD505-2E9C-101B-9397-08002B2CF9AE}" pid="3" name="KSOProductBuildVer">
    <vt:lpwstr>1033-5.7.0.8090</vt:lpwstr>
  </property>
</Properties>
</file>